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oradztwo.ore.edu.pl/sciezka-ksztalceni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97152"/>
            <a:ext cx="77724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ŚCIEŻKI KSZTAŁCENIA </a:t>
            </a:r>
            <a:br>
              <a:rPr lang="pl-PL" b="1" dirty="0" smtClean="0"/>
            </a:br>
            <a:r>
              <a:rPr lang="pl-PL" b="1" dirty="0" smtClean="0"/>
              <a:t>PO SZKOLE PODSTAWOWEJ </a:t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Branżowa szkoła I stopnia (3 lata)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Czego będziesz się uczyć?</a:t>
            </a:r>
          </a:p>
          <a:p>
            <a:r>
              <a:rPr lang="pl-PL" dirty="0" smtClean="0"/>
              <a:t>w trakcie 3-letniej nauki: </a:t>
            </a:r>
          </a:p>
          <a:p>
            <a:pPr>
              <a:buNone/>
            </a:pPr>
            <a:r>
              <a:rPr lang="pl-PL" dirty="0" smtClean="0"/>
              <a:t>– przedmiotów ogólnokształcących na poziomie podstawowym, </a:t>
            </a:r>
          </a:p>
          <a:p>
            <a:pPr>
              <a:buNone/>
            </a:pPr>
            <a:r>
              <a:rPr lang="pl-PL" dirty="0" smtClean="0"/>
              <a:t>– przedmiotów zawodowych. </a:t>
            </a:r>
          </a:p>
          <a:p>
            <a:pPr>
              <a:buNone/>
            </a:pPr>
            <a:r>
              <a:rPr lang="pl-PL" dirty="0" smtClean="0"/>
              <a:t>Praktyczna nauka zawodu odbywa się u pracodawcy lub w warsztatach szkolnych.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Jakie wykształcenie zdobędziesz?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Uzyskasz wykształcenie zasadnicze branżowe i otrzymasz świadectwo ukończenia branżowej szkoły I stopnia. </a:t>
            </a:r>
          </a:p>
          <a:p>
            <a:r>
              <a:rPr lang="pl-PL" dirty="0" smtClean="0"/>
              <a:t>Po zdaniu egzaminu potwierdzającego kwalifikacje                   w zawodzie, który składa się: </a:t>
            </a:r>
          </a:p>
          <a:p>
            <a:pPr>
              <a:buNone/>
            </a:pPr>
            <a:r>
              <a:rPr lang="pl-PL" dirty="0" smtClean="0"/>
              <a:t>– z części pisemnej, </a:t>
            </a:r>
          </a:p>
          <a:p>
            <a:pPr>
              <a:buNone/>
            </a:pPr>
            <a:r>
              <a:rPr lang="pl-PL" dirty="0" smtClean="0"/>
              <a:t>– części praktycznej, </a:t>
            </a:r>
          </a:p>
          <a:p>
            <a:pPr>
              <a:buNone/>
            </a:pPr>
            <a:r>
              <a:rPr lang="pl-PL" dirty="0" smtClean="0"/>
              <a:t>otrzymasz świadectwo potwierdzające kwalifikację                           w (danym) zawodzie. </a:t>
            </a:r>
          </a:p>
          <a:p>
            <a:pPr>
              <a:buNone/>
            </a:pPr>
            <a:r>
              <a:rPr lang="pl-PL" dirty="0" smtClean="0"/>
              <a:t>Jeśli uzyskałeś wykształcenie branżowe i świadectwo potwierdzające kwalifikację wyodrębnioną w danym zawodzie, otrzymujesz dyplom potwierdzający kwalifikacje zawodowe.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możesz robić dalej?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Po ukończeniu branżowej szkoły I stopnia możesz: </a:t>
            </a:r>
          </a:p>
          <a:p>
            <a:pPr>
              <a:buNone/>
            </a:pPr>
            <a:r>
              <a:rPr lang="pl-PL" dirty="0" smtClean="0"/>
              <a:t>– rozpocząć pracę w zawodzie,</a:t>
            </a:r>
          </a:p>
          <a:p>
            <a:pPr>
              <a:buNone/>
            </a:pPr>
            <a:r>
              <a:rPr lang="pl-PL" dirty="0" smtClean="0"/>
              <a:t> – uczyć się dalej w branżowej szkole II stopnia kształcącej w zawodzie, w którym jedną z kwalifikacji jest ta zdobyta w branżowej szkole I stopnia </a:t>
            </a:r>
          </a:p>
          <a:p>
            <a:pPr>
              <a:buNone/>
            </a:pPr>
            <a:r>
              <a:rPr lang="pl-PL" dirty="0" smtClean="0"/>
              <a:t>– uczyć się dalej w liceum ogólnokształcącym dla dorosłych, a po zdaniu matury możesz kontynuować kształcenie na studiach wyższych,</a:t>
            </a:r>
          </a:p>
          <a:p>
            <a:pPr>
              <a:buNone/>
            </a:pPr>
            <a:r>
              <a:rPr lang="pl-PL" dirty="0" smtClean="0"/>
              <a:t> – zdobywać nowe kwalifikacje w ramach: kwalifikacyjnych kursów zawodowych, kursów umiejętności zawodowych, kursów kompetencji ogólnych i innych kursów umożliwiających uzyskiwanie i uzupełnianie wiedzy, umiejętności i kwalifikacji zawodowych w instytucjach kształcenia dorosłych.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Branżowa szkoła II stopnia ( 2 lata)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Jeżeli chcesz się dostać do branżowej szkoły II stopnia musisz: </a:t>
            </a:r>
          </a:p>
          <a:p>
            <a:pPr>
              <a:buNone/>
            </a:pPr>
            <a:r>
              <a:rPr lang="pl-PL" dirty="0" smtClean="0"/>
              <a:t>– ukończyć branżową szkołę I stopnia w roku szkolnym poprzedzającym rozpoczęcie nauki w branżowej szkole II stopnia, </a:t>
            </a:r>
          </a:p>
          <a:p>
            <a:pPr>
              <a:buNone/>
            </a:pPr>
            <a:r>
              <a:rPr lang="pl-PL" dirty="0" smtClean="0"/>
              <a:t>– złożyć świadectwo ukończenia branżowej szkoły I stopnia, </a:t>
            </a:r>
          </a:p>
          <a:p>
            <a:pPr>
              <a:buNone/>
            </a:pPr>
            <a:r>
              <a:rPr lang="pl-PL" dirty="0" smtClean="0"/>
              <a:t>– złożyć zaświadczenie o zawodzie nauczanym w branżowej szkole I stopnia, w którym wyodrębniono kwalifikację wspólną dla zawodu nauczanego w ukończonej branżowej szkole I stopnia oraz w branżowej szkole II stopnia, do której ubiegasz się o przyjęcie, </a:t>
            </a:r>
          </a:p>
          <a:p>
            <a:pPr>
              <a:buNone/>
            </a:pPr>
            <a:r>
              <a:rPr lang="pl-PL" dirty="0" smtClean="0"/>
              <a:t>– złożyć zaświadczenie lekarskie o braku przeciwwskazań zdrowotnych do podjęcia praktycznej nauki zawodu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Czego będziesz się uczyć?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trakcie 2-letniej nauki: </a:t>
            </a:r>
          </a:p>
          <a:p>
            <a:pPr>
              <a:buNone/>
            </a:pPr>
            <a:r>
              <a:rPr lang="pl-PL" dirty="0" smtClean="0"/>
              <a:t>– przedmiotów ogólnokształcących na poziomie podstawowym, </a:t>
            </a:r>
          </a:p>
          <a:p>
            <a:pPr>
              <a:buNone/>
            </a:pPr>
            <a:r>
              <a:rPr lang="pl-PL" dirty="0" smtClean="0"/>
              <a:t>– przedmiotów zawodowych,</a:t>
            </a:r>
          </a:p>
          <a:p>
            <a:pPr>
              <a:buNone/>
            </a:pPr>
            <a:r>
              <a:rPr lang="pl-PL" dirty="0" smtClean="0"/>
              <a:t> Praktyczna nauka zawodu odbywa się u pracodawcy lub w warsztatach szkolnych.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Jakie wykształcenie zdobędziesz?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Uzyskasz wykształcenie średnie branżowe i otrzymasz świadectwo ukończenia branżowej szkoły II stopnia. </a:t>
            </a:r>
          </a:p>
          <a:p>
            <a:r>
              <a:rPr lang="pl-PL" dirty="0" smtClean="0"/>
              <a:t>Po ukończeniu szkoły możesz przystąpić do egzaminu maturalnego (na poziomie podstawowym) z następujących przedmiotów: </a:t>
            </a:r>
          </a:p>
          <a:p>
            <a:pPr>
              <a:buNone/>
            </a:pPr>
            <a:r>
              <a:rPr lang="pl-PL" dirty="0" smtClean="0"/>
              <a:t>– język polski, matematyka, język obcy, </a:t>
            </a:r>
          </a:p>
          <a:p>
            <a:r>
              <a:rPr lang="pl-PL" dirty="0" smtClean="0"/>
              <a:t> Dodatkowo, przystąpisz, także do egzaminu potwierdzającego kwalifikację w danym zawodzie i otrzymasz świadectwo dojrzałości.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zdaniu egzaminu potwierdzającego kwalifikację w zawodzie, który składa się: </a:t>
            </a:r>
          </a:p>
          <a:p>
            <a:r>
              <a:rPr lang="pl-PL" dirty="0" smtClean="0"/>
              <a:t>– z części pisemnej, </a:t>
            </a:r>
          </a:p>
          <a:p>
            <a:r>
              <a:rPr lang="pl-PL" dirty="0" smtClean="0"/>
              <a:t>– części praktycznej, otrzymasz świadectwo potwierdzające kwalifikację w danym zawodzie.</a:t>
            </a:r>
          </a:p>
          <a:p>
            <a:pPr>
              <a:buNone/>
            </a:pPr>
            <a:r>
              <a:rPr lang="pl-PL" dirty="0" smtClean="0"/>
              <a:t> Jeśli uzyskałeś wykształcenie średnie i świadectwa potwierdzające wszystkie kwalifikacje wyodrębnione w danym zawodzie, otrzymujesz dyplom potwierdzający kwalifikacje zawodowe w zawodzie na poziomie technika.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możesz robić dalej?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 ukończeniu branżowej szkoły II stopnia możesz: </a:t>
            </a:r>
          </a:p>
          <a:p>
            <a:pPr>
              <a:buNone/>
            </a:pPr>
            <a:r>
              <a:rPr lang="pl-PL" dirty="0" smtClean="0"/>
              <a:t>– rozpocząć pracę w zawodzie, </a:t>
            </a:r>
          </a:p>
          <a:p>
            <a:pPr>
              <a:buNone/>
            </a:pPr>
            <a:r>
              <a:rPr lang="pl-PL" dirty="0" smtClean="0"/>
              <a:t>– po zdaniu egzaminu maturalnego możesz kontynuować kształcenie na studiach wyższych, </a:t>
            </a:r>
          </a:p>
          <a:p>
            <a:pPr>
              <a:buNone/>
            </a:pPr>
            <a:r>
              <a:rPr lang="pl-PL" dirty="0" smtClean="0"/>
              <a:t>– zdobywać nowe kwalifikacje w ramach: kwalifikacyjnych kursów zawodowych, kursów umiejętności zawodowych, kursów kompetencji ogólnych i innych kursów umożliwiających uzyskiwanie i uzupełnianie wiedzy, umiejętności                     i kwalifikacji zawodowych w instytucjach kształcenia dorosłych.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Szkoła wyższa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Jeżeli chcesz się dostać do szkoły wyższej musisz: </a:t>
            </a:r>
          </a:p>
          <a:p>
            <a:pPr>
              <a:buNone/>
            </a:pPr>
            <a:r>
              <a:rPr lang="pl-PL" dirty="0" smtClean="0"/>
              <a:t>– posiadać wykształcenie średnie i zdany egzamin maturalny, </a:t>
            </a:r>
          </a:p>
          <a:p>
            <a:pPr>
              <a:buNone/>
            </a:pPr>
            <a:r>
              <a:rPr lang="pl-PL" dirty="0" smtClean="0"/>
              <a:t>– złożyć świadectwo dojrzałości, </a:t>
            </a:r>
          </a:p>
          <a:p>
            <a:pPr>
              <a:buNone/>
            </a:pPr>
            <a:r>
              <a:rPr lang="pl-PL" dirty="0" smtClean="0"/>
              <a:t>– inne dokumenty wymagane przez daną uczelnię. </a:t>
            </a:r>
          </a:p>
          <a:p>
            <a:pPr>
              <a:buNone/>
            </a:pPr>
            <a:r>
              <a:rPr lang="pl-PL" dirty="0" smtClean="0"/>
              <a:t>W trakcie rekrutacji brane są pod uwagę oceny z egzaminu maturalnego – według zasad przyjętych przez daną uczelnię. Szkoła wyższa może też przeprowadzić własne egzaminy wstępne.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Czego będziesz się uczyć?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Uczysz się przedmiotów ściśle związanych                                        z kierunkiem kształcenia. </a:t>
            </a:r>
          </a:p>
          <a:p>
            <a:pPr>
              <a:buNone/>
            </a:pPr>
            <a:r>
              <a:rPr lang="pl-PL" dirty="0" smtClean="0"/>
              <a:t>Studia w formie stacjonarnej (dziennej) lub niestacjonarnej (zaocznej) trwają: </a:t>
            </a:r>
          </a:p>
          <a:p>
            <a:pPr>
              <a:buNone/>
            </a:pPr>
            <a:r>
              <a:rPr lang="pl-PL" dirty="0" smtClean="0"/>
              <a:t>– studia pierwszego stopnia 3–4 lata, </a:t>
            </a:r>
          </a:p>
          <a:p>
            <a:pPr>
              <a:buNone/>
            </a:pPr>
            <a:r>
              <a:rPr lang="pl-PL" dirty="0" smtClean="0"/>
              <a:t>– studia drugiego stopnia 1,5–2 lata, </a:t>
            </a:r>
          </a:p>
          <a:p>
            <a:pPr>
              <a:buNone/>
            </a:pPr>
            <a:r>
              <a:rPr lang="pl-PL" dirty="0" smtClean="0"/>
              <a:t>– jednolite studia magisterskie 4,5–6 lat,</a:t>
            </a:r>
          </a:p>
          <a:p>
            <a:pPr>
              <a:buNone/>
            </a:pPr>
            <a:r>
              <a:rPr lang="pl-PL" dirty="0" smtClean="0"/>
              <a:t> – studia trzeciego stopnia (doktoranckie) 2–4 lata,</a:t>
            </a:r>
          </a:p>
          <a:p>
            <a:pPr>
              <a:buNone/>
            </a:pPr>
            <a:r>
              <a:rPr lang="pl-PL" dirty="0" smtClean="0"/>
              <a:t> – studia podyplomowe (co najmniej 2 semestry).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mber Gold\Desktop\plakat-reform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64360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Jakie wykształcenie zdobędziesz?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Uzyskasz wykształcenie wyższe. </a:t>
            </a:r>
          </a:p>
          <a:p>
            <a:pPr>
              <a:buNone/>
            </a:pPr>
            <a:r>
              <a:rPr lang="pl-PL" dirty="0" smtClean="0"/>
              <a:t>– po studiach pierwszego stopnia po zdaniu egzaminu licencjackiego i/lub obronie pracy licencjackiej otrzymasz tytuł licencjata lub inżyniera, </a:t>
            </a:r>
          </a:p>
          <a:p>
            <a:pPr>
              <a:buNone/>
            </a:pPr>
            <a:r>
              <a:rPr lang="pl-PL" dirty="0" smtClean="0"/>
              <a:t>– w przypadku studiów drugiego stopnia i jednolitych studiów magisterskich po zdaniu egzaminu magisterskiego i obronie pracy dyplomowej magisterskiej uzyskujesz tytuł magistra lub magistra inżyniera, </a:t>
            </a:r>
          </a:p>
          <a:p>
            <a:pPr>
              <a:buNone/>
            </a:pPr>
            <a:r>
              <a:rPr lang="pl-PL" dirty="0" smtClean="0"/>
              <a:t>– w przypadku studiów doktoranckich bronisz rozprawy doktorskiej i uzyskujesz tytuł doktora, </a:t>
            </a:r>
          </a:p>
          <a:p>
            <a:pPr>
              <a:buNone/>
            </a:pPr>
            <a:r>
              <a:rPr lang="pl-PL" dirty="0" smtClean="0"/>
              <a:t>– po ukończeniu studiów podyplomowych, złożeniu pracy końcowej lub egzaminu końcowego otrzymujesz świadectwo ukończenia studiów podyplomowych.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możesz robić dalej?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ukończeniu szkoły wyższej możesz: </a:t>
            </a:r>
          </a:p>
          <a:p>
            <a:pPr>
              <a:buNone/>
            </a:pPr>
            <a:r>
              <a:rPr lang="pl-PL" dirty="0" smtClean="0"/>
              <a:t>– pójść do pracy, </a:t>
            </a:r>
          </a:p>
          <a:p>
            <a:pPr>
              <a:buNone/>
            </a:pPr>
            <a:r>
              <a:rPr lang="pl-PL" dirty="0" smtClean="0"/>
              <a:t>– uczyć się dalej w ramach: kwalifikacyjnych kursów zawodowych, kursów umiejętności zawodowych, kursów kompetencji ogólnych i innych kursów umożliwiających uzyskiwanie i uzupełnianie wiedzy, umiejętności i kwalifikacji zawodowych                                   w instytucjach kształcenia dorosłych.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W opracowaniu prezentacji wykorzystano informacje zawarte na stronie:</a:t>
            </a:r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http://doradztwo.ore.edu.pl/sciezka-ksztalcenia/</a:t>
            </a:r>
            <a:endParaRPr lang="pl-PL" sz="2400" dirty="0" smtClean="0"/>
          </a:p>
          <a:p>
            <a:pPr algn="r">
              <a:buNone/>
            </a:pPr>
            <a:endParaRPr lang="pl-PL" i="1" dirty="0" smtClean="0"/>
          </a:p>
          <a:p>
            <a:pPr algn="r">
              <a:buNone/>
            </a:pPr>
            <a:r>
              <a:rPr lang="pl-PL" i="1" dirty="0" smtClean="0"/>
              <a:t>Dziękuję </a:t>
            </a:r>
            <a:r>
              <a:rPr lang="pl-PL" i="1" smtClean="0"/>
              <a:t>za </a:t>
            </a:r>
            <a:r>
              <a:rPr lang="pl-PL" i="1" smtClean="0"/>
              <a:t>uwagę  </a:t>
            </a:r>
            <a:r>
              <a:rPr lang="pl-PL" i="1" smtClean="0">
                <a:sym typeface="Wingdings" pitchFamily="2" charset="2"/>
              </a:rPr>
              <a:t> 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Liceum ogólnokształcące  (4 lata)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Czego będziesz się uczyć?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 trakcie 4-letniej nauki:</a:t>
            </a:r>
          </a:p>
          <a:p>
            <a:pPr>
              <a:buNone/>
            </a:pPr>
            <a:r>
              <a:rPr lang="pl-PL" dirty="0" smtClean="0"/>
              <a:t>– przedmiotów ogólnych w zakresie podstawowym, </a:t>
            </a:r>
          </a:p>
          <a:p>
            <a:pPr>
              <a:buNone/>
            </a:pPr>
            <a:r>
              <a:rPr lang="pl-PL" dirty="0" smtClean="0"/>
              <a:t>– 3 przedmiotów uzupełniających w wybranym przez Ciebie profilu kształcenia w zakresie rozszerzonym.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Jakie wykształcenie zdobędziesz?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Uzyskasz wykształcenie średnie i otrzymasz świadectwo ukończenia liceum ogólnokształcącego. Po zdaniu egzaminu maturalnego: </a:t>
            </a:r>
          </a:p>
          <a:p>
            <a:pPr>
              <a:buNone/>
            </a:pPr>
            <a:r>
              <a:rPr lang="pl-PL" u="sng" dirty="0" smtClean="0"/>
              <a:t> pisemnego: </a:t>
            </a:r>
          </a:p>
          <a:p>
            <a:pPr>
              <a:buNone/>
            </a:pPr>
            <a:r>
              <a:rPr lang="pl-PL" dirty="0" smtClean="0"/>
              <a:t>– z języka polskiego, </a:t>
            </a:r>
          </a:p>
          <a:p>
            <a:pPr>
              <a:buNone/>
            </a:pPr>
            <a:r>
              <a:rPr lang="pl-PL" dirty="0" smtClean="0"/>
              <a:t>– z matematyki, </a:t>
            </a:r>
          </a:p>
          <a:p>
            <a:pPr>
              <a:buNone/>
            </a:pPr>
            <a:r>
              <a:rPr lang="pl-PL" dirty="0" smtClean="0"/>
              <a:t>– z języka obcego nowożytnego (na poziomie podstawowym), </a:t>
            </a:r>
          </a:p>
          <a:p>
            <a:pPr>
              <a:buNone/>
            </a:pPr>
            <a:r>
              <a:rPr lang="pl-PL" dirty="0" smtClean="0"/>
              <a:t>– i z co najmniej jednego, ale nie więcej niż sześciu wybranych przedmiotów dodatkowych (na poziomie rozszerzonym), </a:t>
            </a:r>
          </a:p>
          <a:p>
            <a:pPr>
              <a:buNone/>
            </a:pPr>
            <a:r>
              <a:rPr lang="pl-PL" u="sng" dirty="0" smtClean="0"/>
              <a:t> ustnego: </a:t>
            </a:r>
          </a:p>
          <a:p>
            <a:pPr>
              <a:buNone/>
            </a:pPr>
            <a:r>
              <a:rPr lang="pl-PL" dirty="0" smtClean="0"/>
              <a:t>– z języka polskiego, </a:t>
            </a:r>
          </a:p>
          <a:p>
            <a:pPr>
              <a:buNone/>
            </a:pPr>
            <a:r>
              <a:rPr lang="pl-PL" dirty="0" smtClean="0"/>
              <a:t>– języka obcego nowożytnego (bez określenia poziomu), otrzymasz świadectwo dojrzałości.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możesz robić dalej?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 ukończeniu liceum możesz: </a:t>
            </a:r>
          </a:p>
          <a:p>
            <a:pPr>
              <a:buNone/>
            </a:pPr>
            <a:r>
              <a:rPr lang="pl-PL" dirty="0" smtClean="0"/>
              <a:t>– kontynuować naukę w szkole wyższej, </a:t>
            </a:r>
          </a:p>
          <a:p>
            <a:pPr>
              <a:buNone/>
            </a:pPr>
            <a:r>
              <a:rPr lang="pl-PL" dirty="0" smtClean="0"/>
              <a:t>– kształcić się zawodowo w szkole policealnej, </a:t>
            </a:r>
          </a:p>
          <a:p>
            <a:pPr>
              <a:buNone/>
            </a:pPr>
            <a:r>
              <a:rPr lang="pl-PL" dirty="0" smtClean="0"/>
              <a:t>– pójść do pracy,</a:t>
            </a:r>
          </a:p>
          <a:p>
            <a:pPr>
              <a:buNone/>
            </a:pPr>
            <a:r>
              <a:rPr lang="pl-PL" dirty="0" smtClean="0"/>
              <a:t> – zdobywać nowe kwalifikacje w ramach: kwalifikacyjnych kursów zawodowych, kursów umiejętności zawodowych, kursów kompetencji ogólnych i innych kursów umożliwiających uzyskiwanie i uzupełnianie wiedzy, umiejętności i kwalifikacji zawodowych w instytucjach kształcenia dorosłych.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Technikum (5 lat)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Czego będziesz się uczyć? </a:t>
            </a:r>
          </a:p>
          <a:p>
            <a:r>
              <a:rPr lang="pl-PL" dirty="0" smtClean="0"/>
              <a:t>w trakcie 5-letniej nauki:</a:t>
            </a:r>
          </a:p>
          <a:p>
            <a:pPr>
              <a:buNone/>
            </a:pPr>
            <a:r>
              <a:rPr lang="pl-PL" dirty="0" smtClean="0"/>
              <a:t>– przedmiotów ogólnych w zakresie podstawowym, </a:t>
            </a:r>
          </a:p>
          <a:p>
            <a:pPr>
              <a:buNone/>
            </a:pPr>
            <a:r>
              <a:rPr lang="pl-PL" dirty="0" smtClean="0"/>
              <a:t>– 2 przedmiotów w wybranym przez Ciebie profilu kształcenia w zakresie rozszerzonym, </a:t>
            </a:r>
          </a:p>
          <a:p>
            <a:pPr>
              <a:buNone/>
            </a:pPr>
            <a:r>
              <a:rPr lang="pl-PL" dirty="0" smtClean="0"/>
              <a:t>– przedmiotów uzupełniających, </a:t>
            </a:r>
          </a:p>
          <a:p>
            <a:pPr>
              <a:buNone/>
            </a:pPr>
            <a:r>
              <a:rPr lang="pl-PL" dirty="0" smtClean="0"/>
              <a:t>– przedmiotów zawodowych. </a:t>
            </a:r>
          </a:p>
          <a:p>
            <a:pPr>
              <a:buNone/>
            </a:pPr>
            <a:r>
              <a:rPr lang="pl-PL" dirty="0" smtClean="0"/>
              <a:t>Praktyczną naukę zawodu odbywasz w formie praktyki zawodowej lub zajęć praktycznych.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Jakie wykształcenie zdobędziesz?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Uzyskasz wykształcenie średnie i otrzymasz świadectwo ukończenia technikum. </a:t>
            </a:r>
          </a:p>
          <a:p>
            <a:r>
              <a:rPr lang="pl-PL" dirty="0" smtClean="0"/>
              <a:t>Po zdaniu egzaminu potwierdzającego kwalifikacje                     w zawodzie, który składa się: </a:t>
            </a:r>
          </a:p>
          <a:p>
            <a:pPr>
              <a:buNone/>
            </a:pPr>
            <a:r>
              <a:rPr lang="pl-PL" dirty="0" smtClean="0"/>
              <a:t>– z części pisemnej, </a:t>
            </a:r>
          </a:p>
          <a:p>
            <a:pPr>
              <a:buNone/>
            </a:pPr>
            <a:r>
              <a:rPr lang="pl-PL" dirty="0" smtClean="0"/>
              <a:t>– części praktycznej, </a:t>
            </a:r>
          </a:p>
          <a:p>
            <a:pPr>
              <a:buNone/>
            </a:pPr>
            <a:r>
              <a:rPr lang="pl-PL" dirty="0" smtClean="0"/>
              <a:t> otrzymasz świadectwo potwierdzające kwalifikację                   w (danym) zawodzie. </a:t>
            </a:r>
          </a:p>
          <a:p>
            <a:pPr>
              <a:buNone/>
            </a:pPr>
            <a:r>
              <a:rPr lang="pl-PL" dirty="0" smtClean="0"/>
              <a:t>Jeśli uzyskasz wykształcenie średnie i świadectwa  potwierdzające obie kwalifikacje wyodrębnione w danym zawodzie, otrzymujesz dyplom potwierdzający kwalifikacje zawodowe.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Po zdaniu egzaminu maturalnego:</a:t>
            </a:r>
          </a:p>
          <a:p>
            <a:pPr>
              <a:buNone/>
            </a:pPr>
            <a:r>
              <a:rPr lang="pl-PL" dirty="0" smtClean="0"/>
              <a:t>– pisemnego: </a:t>
            </a:r>
          </a:p>
          <a:p>
            <a:pPr>
              <a:buNone/>
            </a:pPr>
            <a:r>
              <a:rPr lang="pl-PL" dirty="0" smtClean="0"/>
              <a:t> z języka polskiego, </a:t>
            </a:r>
          </a:p>
          <a:p>
            <a:pPr>
              <a:buNone/>
            </a:pPr>
            <a:r>
              <a:rPr lang="pl-PL" dirty="0" smtClean="0"/>
              <a:t> z matematyki, </a:t>
            </a:r>
          </a:p>
          <a:p>
            <a:pPr>
              <a:buNone/>
            </a:pPr>
            <a:r>
              <a:rPr lang="pl-PL" dirty="0" smtClean="0"/>
              <a:t> z języka obcego nowożytnego (na poziomie podstawowym), </a:t>
            </a:r>
          </a:p>
          <a:p>
            <a:pPr>
              <a:buNone/>
            </a:pPr>
            <a:r>
              <a:rPr lang="pl-PL" dirty="0" smtClean="0"/>
              <a:t> i z co najmniej jednego, ale nie więcej niż sześciu wybranych przedmiotów dodatkowych (na poziomie rozszerzonym), </a:t>
            </a:r>
          </a:p>
          <a:p>
            <a:pPr>
              <a:buNone/>
            </a:pPr>
            <a:r>
              <a:rPr lang="pl-PL" dirty="0" smtClean="0"/>
              <a:t>– ustnego: </a:t>
            </a:r>
          </a:p>
          <a:p>
            <a:pPr>
              <a:buNone/>
            </a:pPr>
            <a:r>
              <a:rPr lang="pl-PL" dirty="0" smtClean="0"/>
              <a:t> z języka polskiego, </a:t>
            </a:r>
          </a:p>
          <a:p>
            <a:pPr>
              <a:buNone/>
            </a:pPr>
            <a:r>
              <a:rPr lang="pl-PL" dirty="0" smtClean="0"/>
              <a:t>z języka obcego nowożytnego (bez określenia poziomu). otrzymasz świadectwo dojrzałości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możesz robić dalej?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 ukończeniu technikum możesz: </a:t>
            </a:r>
          </a:p>
          <a:p>
            <a:pPr>
              <a:buNone/>
            </a:pPr>
            <a:r>
              <a:rPr lang="pl-PL" dirty="0" smtClean="0"/>
              <a:t>– rozpocząć pracę w zawodzie, </a:t>
            </a:r>
          </a:p>
          <a:p>
            <a:pPr>
              <a:buNone/>
            </a:pPr>
            <a:r>
              <a:rPr lang="pl-PL" dirty="0" smtClean="0"/>
              <a:t>– kontynuować naukę w szkole wyższej, </a:t>
            </a:r>
          </a:p>
          <a:p>
            <a:pPr>
              <a:buNone/>
            </a:pPr>
            <a:r>
              <a:rPr lang="pl-PL" dirty="0" smtClean="0"/>
              <a:t>– kształcić się zawodowo w szkole policealnej, </a:t>
            </a:r>
          </a:p>
          <a:p>
            <a:pPr>
              <a:buNone/>
            </a:pPr>
            <a:r>
              <a:rPr lang="pl-PL" dirty="0" smtClean="0"/>
              <a:t>– zdobywać nowe kwalifikacje w ramach: kwalifikacyjnych kursów zawodowych, kursów umiejętności zawodowych, kursów kompetencji ogólnych i innych kursów umożliwiających uzyskiwanie i uzupełnianie wiedzy, umiejętności i kwalifikacji zawodowych w instytucjach kształcenia dorosłych.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1253</Words>
  <Application>Microsoft Office PowerPoint</Application>
  <PresentationFormat>Pokaz na ekranie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Georgia</vt:lpstr>
      <vt:lpstr>Wingdings</vt:lpstr>
      <vt:lpstr>Wingdings 2</vt:lpstr>
      <vt:lpstr>Miejski</vt:lpstr>
      <vt:lpstr>   ŚCIEŻKI KSZTAŁCENIA  PO SZKOLE PODSTAWOWEJ  </vt:lpstr>
      <vt:lpstr>Prezentacja programu PowerPoint</vt:lpstr>
      <vt:lpstr>Liceum ogólnokształcące  (4 lata)</vt:lpstr>
      <vt:lpstr>Jakie wykształcenie zdobędziesz?</vt:lpstr>
      <vt:lpstr>Co możesz robić dalej?</vt:lpstr>
      <vt:lpstr>Technikum (5 lat)</vt:lpstr>
      <vt:lpstr>Jakie wykształcenie zdobędziesz?</vt:lpstr>
      <vt:lpstr>Prezentacja programu PowerPoint</vt:lpstr>
      <vt:lpstr>Co możesz robić dalej?</vt:lpstr>
      <vt:lpstr>Branżowa szkoła I stopnia (3 lata)</vt:lpstr>
      <vt:lpstr>Jakie wykształcenie zdobędziesz?</vt:lpstr>
      <vt:lpstr>Co możesz robić dalej?</vt:lpstr>
      <vt:lpstr>Branżowa szkoła II stopnia ( 2 lata)</vt:lpstr>
      <vt:lpstr>Czego będziesz się uczyć?</vt:lpstr>
      <vt:lpstr>Jakie wykształcenie zdobędziesz?</vt:lpstr>
      <vt:lpstr>Prezentacja programu PowerPoint</vt:lpstr>
      <vt:lpstr>Co możesz robić dalej?</vt:lpstr>
      <vt:lpstr>Szkoła wyższa</vt:lpstr>
      <vt:lpstr>Czego będziesz się uczyć? </vt:lpstr>
      <vt:lpstr>Jakie wykształcenie zdobędziesz?</vt:lpstr>
      <vt:lpstr>Co możesz robić dalej?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ŚCIEŻKI KSZTAŁCENIA  PO SZKOLE PODSTAWOWEJ</dc:title>
  <dc:creator>Amber Gold</dc:creator>
  <cp:lastModifiedBy>Magdalena Salamacha</cp:lastModifiedBy>
  <cp:revision>10</cp:revision>
  <dcterms:created xsi:type="dcterms:W3CDTF">2020-05-13T08:46:44Z</dcterms:created>
  <dcterms:modified xsi:type="dcterms:W3CDTF">2020-05-17T12:06:35Z</dcterms:modified>
</cp:coreProperties>
</file>