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26DEA-BD89-4821-A4EA-F199315A8135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E95D7-2817-47EB-AC1B-AF126BAD973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27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Kliknij na film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E95D7-2817-47EB-AC1B-AF126BAD973B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09F41B-C451-45B6-9FC3-63FF65DEDB93}" type="datetimeFigureOut">
              <a:rPr lang="pl-PL" smtClean="0"/>
              <a:pPr/>
              <a:t>2020-04-16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F07D6C-783F-4CF4-A80A-C45F16A5D02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KURWOLE\Desktop\TUS%20online\bezpiecze&#324;stwo%20w%20sieci\Historia-Kamy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KURWOLE\Desktop\TUS%20online\bezpiecze&#324;stwo%20w%20sieci\Historia-Ojka.mp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KURWOLE\Desktop\TUS%20online\bezpiecze&#324;stwo%20w%20sieci\Historia-Kosia.mp4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Bezpieczeństwo w sieci</a:t>
            </a:r>
            <a:endParaRPr lang="pl-PL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Prywatność </a:t>
            </a:r>
            <a:r>
              <a:rPr lang="pl-PL" dirty="0" smtClean="0"/>
              <a:t>on-line </a:t>
            </a:r>
            <a:endParaRPr lang="pl-PL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„Historia Kamy”</a:t>
            </a:r>
            <a:endParaRPr lang="pl-PL" dirty="0"/>
          </a:p>
        </p:txBody>
      </p:sp>
      <p:pic>
        <p:nvPicPr>
          <p:cNvPr id="6" name="Historia-Kamy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28662" y="1714488"/>
            <a:ext cx="7215238" cy="4500594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0034" y="75134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i="1" dirty="0"/>
              <a:t>Ta historia z piosenką pokazuje, że niekiedy komentarze innych mogą być bardzo nieprzyjemne i obraźliwe. To jedna z form przemocy, ktoś, kto ją stosuje, chowa się za pozorną anonimowością, jaką stwarza </a:t>
            </a:r>
            <a:r>
              <a:rPr lang="pl-PL" sz="2400" i="1" dirty="0"/>
              <a:t>I</a:t>
            </a:r>
            <a:r>
              <a:rPr lang="pl-PL" sz="2400" i="1" dirty="0" smtClean="0"/>
              <a:t>nternet</a:t>
            </a:r>
            <a:r>
              <a:rPr lang="pl-PL" sz="2400" i="1" dirty="0"/>
              <a:t>. Filmy z naszym udziałem lub zdjęcia na których jesteśmy, mogą stać się przedmiotem drwin i wyśmiewania. Nie jesteśmy w stanie kontrolować tego, co myślą lub piszą inni, dlatego zawsze dobrze jest się zastanowić, zanim coś opublikujemy w sieci – komu to udostępniamy i czy jesteśmy gotowi na ewentualne negatywne komentarze. Z drugiej strony, jeżeli to my coś komentujemy, pamiętajmy, żeby nie sprawiać innym przykrości, a siebie nie narażać na nieprzyjemności.</a:t>
            </a:r>
            <a:endParaRPr lang="pl-PL" sz="24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2910" y="500042"/>
            <a:ext cx="7929618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Słyszeliście może o podobnych historiach związanych </a:t>
            </a:r>
            <a:r>
              <a:rPr lang="pl-PL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z </a:t>
            </a:r>
            <a:r>
              <a:rPr lang="pl-PL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zamieszczaniem w sieci swojej twórczości albo z komentarzami</a:t>
            </a:r>
            <a:r>
              <a:rPr lang="pl-PL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endParaRPr lang="pl-PL" sz="3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pl-PL" sz="3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pl-PL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pl-PL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może sami mieliście takie doświadczenia?</a:t>
            </a:r>
            <a:endParaRPr lang="pl-PL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Obraz 3" descr="emot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4572008"/>
            <a:ext cx="3929090" cy="2071678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Teraz opracujemy zasady, które dotyczą zamieszczania w sieci filmów oraz komentowania. Co to mogą być za reguły?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Zastanów się dwa razy zanim coś opublikujesz w sieci – zdjęcie lub film z twoim udziałem mogą narazić cię na kpiny albo przykre komentarze ze strony innych internautów. </a:t>
            </a:r>
            <a:endParaRPr lang="pl-PL" b="1" dirty="0" smtClean="0"/>
          </a:p>
          <a:p>
            <a:r>
              <a:rPr lang="pl-PL" dirty="0" smtClean="0"/>
              <a:t>Bierz odpowiedzialność za swoje komentarze w sieci – nie pisz o kimś tego, czego nie powiedziałbyś mu w twarz.</a:t>
            </a:r>
            <a:endParaRPr lang="pl-PL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„Historia </a:t>
            </a:r>
            <a:r>
              <a:rPr lang="pl-PL" dirty="0" err="1" smtClean="0"/>
              <a:t>Ojka</a:t>
            </a:r>
            <a:r>
              <a:rPr lang="pl-PL" dirty="0" smtClean="0"/>
              <a:t>”</a:t>
            </a:r>
            <a:endParaRPr lang="pl-PL" dirty="0"/>
          </a:p>
        </p:txBody>
      </p:sp>
      <p:pic>
        <p:nvPicPr>
          <p:cNvPr id="6" name="Historia-Ojka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14348" y="1714488"/>
            <a:ext cx="7858180" cy="4500594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8596" y="0"/>
            <a:ext cx="828680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i="1" dirty="0"/>
              <a:t>Włamania na konta lub profile, podszywanie się pod kogoś i działanie na jego szkodę to częste sytuacje. Łatwo w ten sposób kogoś skrzywdzić, bo co można zrobić, kiedy wszyscy myślą, że to my piszemy jakieś nieprzyjemne rzeczy, podczas gdy robi to ktoś w naszym imieniu? Takich sytuacji można jednak uniknąć. Jednym ze sposobów jest „mocne” hasło – czyli takie, którego nikt nie zgadnie. </a:t>
            </a:r>
            <a:endParaRPr lang="pl-PL" sz="36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1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600" i="1" dirty="0" smtClean="0"/>
          </a:p>
          <a:p>
            <a:pPr algn="ctr"/>
            <a:r>
              <a:rPr lang="pl-PL" sz="3600" i="1" dirty="0" smtClean="0"/>
              <a:t>Czy </a:t>
            </a:r>
            <a:r>
              <a:rPr lang="pl-PL" sz="3600" i="1" dirty="0"/>
              <a:t>wiecie, że najpopularniejszym hasłem wśród internautów jest ciąg liczb „12345” oraz „123456</a:t>
            </a:r>
            <a:r>
              <a:rPr lang="pl-PL" sz="3600" i="1" dirty="0" smtClean="0"/>
              <a:t>?</a:t>
            </a:r>
          </a:p>
          <a:p>
            <a:pPr algn="ctr"/>
            <a:r>
              <a:rPr lang="pl-PL" sz="3600" i="1" dirty="0" smtClean="0"/>
              <a:t> </a:t>
            </a:r>
            <a:r>
              <a:rPr lang="pl-PL" sz="3600" i="1" dirty="0"/>
              <a:t>Wśród popularnych wyrazów i kombinacji, jakimi internauci zabezpieczają dostęp do swoich kont znajdują się również: słowo „hasło”, własne imię, imiona zwierzaków, kombinacje typu „abc123” oraz „QWERTY” (sąsiadujące ze sobą litery na klawiaturze). </a:t>
            </a:r>
            <a:endParaRPr lang="pl-PL" sz="36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8596" y="285728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i="1" dirty="0" smtClean="0">
                <a:solidFill>
                  <a:schemeClr val="accent1"/>
                </a:solidFill>
              </a:rPr>
              <a:t>Najprostszym sposobem na wymyślenie trudnego hasła jest stworzenie go z pierwszych liter jakiegoś zdania na nasz temat.</a:t>
            </a:r>
            <a:endParaRPr lang="pl-PL" sz="3600" b="1" i="1" dirty="0">
              <a:solidFill>
                <a:schemeClr val="accent1"/>
              </a:solidFill>
            </a:endParaRPr>
          </a:p>
          <a:p>
            <a:r>
              <a:rPr lang="pl-PL" sz="3600" b="1" i="1" dirty="0" smtClean="0">
                <a:solidFill>
                  <a:schemeClr val="accent1"/>
                </a:solidFill>
              </a:rPr>
              <a:t>Na przykład: </a:t>
            </a:r>
          </a:p>
          <a:p>
            <a:r>
              <a:rPr lang="pl-PL" sz="3600" b="1" i="1" dirty="0" smtClean="0">
                <a:solidFill>
                  <a:schemeClr val="accent1"/>
                </a:solidFill>
              </a:rPr>
              <a:t>Mam na imię </a:t>
            </a:r>
            <a:r>
              <a:rPr lang="pl-PL" sz="3600" b="1" i="1" dirty="0" err="1" smtClean="0">
                <a:solidFill>
                  <a:schemeClr val="accent1"/>
                </a:solidFill>
              </a:rPr>
              <a:t>Ojek</a:t>
            </a:r>
            <a:r>
              <a:rPr lang="pl-PL" sz="3600" b="1" i="1" dirty="0" smtClean="0">
                <a:solidFill>
                  <a:schemeClr val="accent1"/>
                </a:solidFill>
              </a:rPr>
              <a:t>, mam 15 lat i uwielbiam grać w </a:t>
            </a:r>
            <a:r>
              <a:rPr lang="pl-PL" sz="3600" b="1" i="1" dirty="0" err="1" smtClean="0">
                <a:solidFill>
                  <a:schemeClr val="accent1"/>
                </a:solidFill>
              </a:rPr>
              <a:t>Counter</a:t>
            </a:r>
            <a:r>
              <a:rPr lang="pl-PL" sz="3600" b="1" i="1" dirty="0" smtClean="0">
                <a:solidFill>
                  <a:schemeClr val="accent1"/>
                </a:solidFill>
              </a:rPr>
              <a:t> </a:t>
            </a:r>
            <a:r>
              <a:rPr lang="pl-PL" sz="3600" b="1" i="1" dirty="0" err="1" smtClean="0">
                <a:solidFill>
                  <a:schemeClr val="accent1"/>
                </a:solidFill>
              </a:rPr>
              <a:t>Strike’a</a:t>
            </a:r>
            <a:r>
              <a:rPr lang="pl-PL" sz="3600" b="1" i="1" dirty="0" smtClean="0">
                <a:solidFill>
                  <a:schemeClr val="accent1"/>
                </a:solidFill>
              </a:rPr>
              <a:t> – </a:t>
            </a:r>
            <a:r>
              <a:rPr lang="pl-PL" sz="3600" b="1" i="1" u="sng" dirty="0" smtClean="0"/>
              <a:t>MniOm15liugwCS</a:t>
            </a:r>
            <a:r>
              <a:rPr lang="pl-PL" sz="3600" b="1" i="1" dirty="0" smtClean="0"/>
              <a:t> </a:t>
            </a:r>
            <a:endParaRPr lang="pl-PL" sz="3600" b="1" dirty="0"/>
          </a:p>
        </p:txBody>
      </p:sp>
      <p:pic>
        <p:nvPicPr>
          <p:cNvPr id="3" name="Obraz 2" descr="kłód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286256"/>
            <a:ext cx="3929090" cy="2571744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Przestrzegając zasad bezpieczeństwa </a:t>
            </a:r>
            <a:r>
              <a:rPr lang="pl-PL" i="1" dirty="0" smtClean="0"/>
              <a:t>on-line</a:t>
            </a:r>
            <a:r>
              <a:rPr lang="pl-PL" i="1" dirty="0" smtClean="0"/>
              <a:t>, można uniknąć tego typu sytuacji. Jak myślicie, jakie to są zasady?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Zabezpieczaj hasłem dostęp do telefonu i wszystkich serwisów internetowych, z których korzystasz. Nikomu nigdy tego hasła nie udostępniaj. Pamiętaj też, żeby hasło było wystarczająco skomplikowane oraz że warto je systematycznie zmieniać.</a:t>
            </a:r>
            <a:endParaRPr lang="pl-PL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54700"/>
          </a:xfrm>
        </p:spPr>
        <p:txBody>
          <a:bodyPr/>
          <a:lstStyle/>
          <a:p>
            <a:r>
              <a:rPr lang="pl-PL" dirty="0" smtClean="0"/>
              <a:t>Pamiętaj, żeby kończąc pracę na komputerze albo innym urządzeniu z dostępem do </a:t>
            </a:r>
            <a:r>
              <a:rPr lang="pl-PL" dirty="0" err="1" smtClean="0"/>
              <a:t>internetu</a:t>
            </a:r>
            <a:r>
              <a:rPr lang="pl-PL" dirty="0" smtClean="0"/>
              <a:t>, zawsze wylogować się ze swojego konta/profilu.</a:t>
            </a:r>
            <a:endParaRPr lang="pl-PL" dirty="0"/>
          </a:p>
        </p:txBody>
      </p:sp>
      <p:pic>
        <p:nvPicPr>
          <p:cNvPr id="5" name="Obraz 4" descr="lap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214686"/>
            <a:ext cx="5643602" cy="3000396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Kto z was korzysta z serwisów </a:t>
            </a:r>
            <a:r>
              <a:rPr lang="pl-PL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społecznościowych</a:t>
            </a:r>
            <a:r>
              <a:rPr lang="pl-PL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 Z jakich? </a:t>
            </a:r>
            <a:endParaRPr lang="pl-PL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Symbol zastępczy zawartości 4" descr="youtub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857364"/>
            <a:ext cx="4876800" cy="2190750"/>
          </a:xfrm>
        </p:spPr>
      </p:pic>
      <p:pic>
        <p:nvPicPr>
          <p:cNvPr id="6" name="Obraz 5" descr="instagram-logo-796x4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4292468"/>
            <a:ext cx="5000660" cy="2565532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Co robić w sytuacji zagrożenia, jak się zachować?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sytuacji zagrożenia reaguj jak najszybciej i staraj się zabezpieczyć dowody nieprzyjemnych zdarzeń</a:t>
            </a:r>
          </a:p>
          <a:p>
            <a:r>
              <a:rPr lang="pl-PL" dirty="0" smtClean="0"/>
              <a:t>Zawsze w sytuacji zagrożenia szukaj pomocy u zaufanych osób dorosłych</a:t>
            </a:r>
          </a:p>
          <a:p>
            <a:r>
              <a:rPr lang="pl-PL" dirty="0" smtClean="0"/>
              <a:t>Możesz też skorzystać z pomocy konsultantów Telefonu zaufania dla dzieci i młodzieży 116 111, www.116111.pl</a:t>
            </a:r>
            <a:endParaRPr lang="pl-PL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Dziękuję </a:t>
            </a:r>
            <a:r>
              <a:rPr lang="pl-PL" sz="5400" dirty="0" smtClean="0"/>
              <a:t>za uwagę !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Źródło: Fundacja Dajemy Dzieciom Siłę</a:t>
            </a:r>
            <a:endParaRPr lang="pl-PL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Jakie prywatne informacje o was znajdują się w tych serwisach?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Prywatne zdjęcia i filmy</a:t>
            </a:r>
          </a:p>
          <a:p>
            <a:r>
              <a:rPr lang="pl-PL" dirty="0" smtClean="0"/>
              <a:t>Nasze opinie – komentarze</a:t>
            </a:r>
          </a:p>
          <a:p>
            <a:r>
              <a:rPr lang="pl-PL" dirty="0" smtClean="0"/>
              <a:t>Numer telefonu i inne dane osobowe</a:t>
            </a:r>
          </a:p>
          <a:p>
            <a:r>
              <a:rPr lang="pl-PL" dirty="0" smtClean="0"/>
              <a:t>Informacje nt z kim? jak? i gdzie? spędzamy wolny czas</a:t>
            </a:r>
          </a:p>
          <a:p>
            <a:r>
              <a:rPr lang="pl-PL" dirty="0" smtClean="0"/>
              <a:t>Inf. o tym kogo znamy, kogo lubimy</a:t>
            </a:r>
          </a:p>
          <a:p>
            <a:r>
              <a:rPr lang="pl-PL" dirty="0" smtClean="0"/>
              <a:t>Prywatna korespondencja</a:t>
            </a:r>
          </a:p>
          <a:p>
            <a:r>
              <a:rPr lang="pl-PL" dirty="0" smtClean="0"/>
              <a:t>Informacja z jakich stron korzystamy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Czy wiążą się z tym jakieś zagrożenia?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6000" i="1" dirty="0" smtClean="0"/>
              <a:t>Zastanówcie się, jak zagrożona jest wasza prywatność w sieci?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/>
          <a:lstStyle/>
          <a:p>
            <a:r>
              <a:rPr lang="pl-PL" dirty="0" smtClean="0"/>
              <a:t>ktoś niepożądany może mieć dostęp do informacji, które podajemy, </a:t>
            </a:r>
          </a:p>
          <a:p>
            <a:r>
              <a:rPr lang="pl-PL" dirty="0" smtClean="0"/>
              <a:t>ktoś może zrobić użytek z naszych zdjęć lub filmów, </a:t>
            </a:r>
          </a:p>
          <a:p>
            <a:r>
              <a:rPr lang="pl-PL" dirty="0" smtClean="0"/>
              <a:t>ktoś może włamać się na nasze konto i zapoznać się z prywatną korespondencją.</a:t>
            </a:r>
          </a:p>
          <a:p>
            <a:endParaRPr lang="pl-PL" dirty="0"/>
          </a:p>
        </p:txBody>
      </p:sp>
      <p:pic>
        <p:nvPicPr>
          <p:cNvPr id="4" name="Obraz 3" descr="wif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4500570"/>
            <a:ext cx="3571868" cy="235743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„Historia </a:t>
            </a:r>
            <a:r>
              <a:rPr lang="pl-PL" dirty="0" err="1" smtClean="0"/>
              <a:t>Kosia</a:t>
            </a:r>
            <a:r>
              <a:rPr lang="pl-PL" dirty="0" smtClean="0"/>
              <a:t>”</a:t>
            </a:r>
            <a:endParaRPr lang="pl-PL" dirty="0"/>
          </a:p>
        </p:txBody>
      </p:sp>
      <p:pic>
        <p:nvPicPr>
          <p:cNvPr id="6" name="Historia-Kosia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14348" y="1714488"/>
            <a:ext cx="7715304" cy="4500594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i="1" dirty="0" smtClean="0"/>
              <a:t>	Niestety, takie sytuacje zdarzają się bardzo często. Zakładając profile w portalach </a:t>
            </a:r>
            <a:r>
              <a:rPr lang="pl-PL" i="1" dirty="0" err="1" smtClean="0"/>
              <a:t>społecznościowych</a:t>
            </a:r>
            <a:r>
              <a:rPr lang="pl-PL" i="1" dirty="0" smtClean="0"/>
              <a:t>, dbajmy o to, żeby były one prywatne, a nie publiczne i dostępne dla każdego. Tymczasem podstawą korzystania z serwisów </a:t>
            </a:r>
            <a:r>
              <a:rPr lang="pl-PL" i="1" dirty="0" err="1" smtClean="0"/>
              <a:t>społecznościowych</a:t>
            </a:r>
            <a:r>
              <a:rPr lang="pl-PL" i="1" dirty="0" smtClean="0"/>
              <a:t>, takich jak choćby wspomniany w tej historii </a:t>
            </a:r>
            <a:r>
              <a:rPr lang="pl-PL" i="1" dirty="0" err="1" smtClean="0"/>
              <a:t>Facebook</a:t>
            </a:r>
            <a:r>
              <a:rPr lang="pl-PL" i="1" dirty="0" smtClean="0"/>
              <a:t>, jest skonfigurowanie ustawień prywatności tak, żeby dostęp do informacji na wasz temat miały tylko osoby, które znacie i z którymi chcecie się tymi informacjami dzielić. Warto też pamiętać, że nawet najlepiej zabezpieczone konto nie zwalnia od myślenia o tym, jakie informacje na swój temat zamieszczamy w sieci i czy przypadkiem nie są one zbyt szczegółowe.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	A czy wy macie podobne doświadczenia albo słyszeliście takie historie?</a:t>
            </a: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2910" y="857232"/>
            <a:ext cx="7715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Jak myślicie, jakie są najważniejsze zasady bezpieczeństwa związane </a:t>
            </a:r>
            <a:endParaRPr lang="pl-PL" sz="3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pl-PL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 </a:t>
            </a:r>
            <a:r>
              <a:rPr lang="pl-PL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obejrzaną przed chwilą sytuacją? </a:t>
            </a:r>
            <a:endParaRPr lang="pl-PL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Skonfiguruj ustawienia prywatności w serwisie </a:t>
            </a:r>
            <a:r>
              <a:rPr lang="pl-PL" dirty="0" err="1" smtClean="0"/>
              <a:t>społecznościowym</a:t>
            </a:r>
            <a:r>
              <a:rPr lang="pl-PL" dirty="0" smtClean="0"/>
              <a:t> tak, żeby do twojego profilu miały dostęp tylko osoby, które znasz i którym ufasz.</a:t>
            </a:r>
          </a:p>
          <a:p>
            <a:r>
              <a:rPr lang="pl-PL" dirty="0" smtClean="0"/>
              <a:t>Uważaj, jakie wiadomości na swój temat podajesz w sieci – nie podawaj dokładnego planu dnia ani informacji o wszystkim, co robisz.</a:t>
            </a:r>
            <a:endParaRPr lang="pl-PL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125</TotalTime>
  <Words>689</Words>
  <Application>Microsoft Office PowerPoint</Application>
  <PresentationFormat>Pokaz na ekranie (4:3)</PresentationFormat>
  <Paragraphs>62</Paragraphs>
  <Slides>21</Slides>
  <Notes>1</Notes>
  <HiddenSlides>0</HiddenSlides>
  <MMClips>3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Energetyczny</vt:lpstr>
      <vt:lpstr>Bezpieczeństwo w sieci</vt:lpstr>
      <vt:lpstr>Kto z was korzysta z serwisów społecznościowych? Z jakich? </vt:lpstr>
      <vt:lpstr>Jakie prywatne informacje o was znajdują się w tych serwisach? </vt:lpstr>
      <vt:lpstr>Czy wiążą się z tym jakieś zagrożenia? </vt:lpstr>
      <vt:lpstr>Prezentacja programu PowerPoint</vt:lpstr>
      <vt:lpstr>„Historia Kosia”</vt:lpstr>
      <vt:lpstr>Prezentacja programu PowerPoint</vt:lpstr>
      <vt:lpstr>Prezentacja programu PowerPoint</vt:lpstr>
      <vt:lpstr>Prezentacja programu PowerPoint</vt:lpstr>
      <vt:lpstr>„Historia Kamy”</vt:lpstr>
      <vt:lpstr>Prezentacja programu PowerPoint</vt:lpstr>
      <vt:lpstr>Prezentacja programu PowerPoint</vt:lpstr>
      <vt:lpstr> Teraz opracujemy zasady, które dotyczą zamieszczania w sieci filmów oraz komentowania. Co to mogą być za reguły?</vt:lpstr>
      <vt:lpstr>„Historia Ojka”</vt:lpstr>
      <vt:lpstr>Prezentacja programu PowerPoint</vt:lpstr>
      <vt:lpstr>Prezentacja programu PowerPoint</vt:lpstr>
      <vt:lpstr>Prezentacja programu PowerPoint</vt:lpstr>
      <vt:lpstr> Przestrzegając zasad bezpieczeństwa on-line, można uniknąć tego typu sytuacji. Jak myślicie, jakie to są zasady?</vt:lpstr>
      <vt:lpstr>Prezentacja programu PowerPoint</vt:lpstr>
      <vt:lpstr>Co robić w sytuacji zagrożenia, jak się zachować?</vt:lpstr>
      <vt:lpstr>Dziękuję za uwagę !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w sieci</dc:title>
  <dc:creator>SKURWOLE</dc:creator>
  <cp:lastModifiedBy>Admin</cp:lastModifiedBy>
  <cp:revision>14</cp:revision>
  <dcterms:created xsi:type="dcterms:W3CDTF">2020-03-29T19:05:34Z</dcterms:created>
  <dcterms:modified xsi:type="dcterms:W3CDTF">2020-04-16T19:51:40Z</dcterms:modified>
</cp:coreProperties>
</file>