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5" autoAdjust="0"/>
    <p:restoredTop sz="94660"/>
  </p:normalViewPr>
  <p:slideViewPr>
    <p:cSldViewPr>
      <p:cViewPr varScale="1">
        <p:scale>
          <a:sx n="74" d="100"/>
          <a:sy n="74" d="100"/>
        </p:scale>
        <p:origin x="-126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A71-5FCA-4148-9B61-8BDBFB77B18F}" type="datetimeFigureOut">
              <a:rPr lang="pl-PL" smtClean="0"/>
              <a:t>2020-11-14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19E1-A672-4E11-B447-24DF3B2DABE5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A71-5FCA-4148-9B61-8BDBFB77B18F}" type="datetimeFigureOut">
              <a:rPr lang="pl-PL" smtClean="0"/>
              <a:t>2020-11-14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19E1-A672-4E11-B447-24DF3B2DAB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A71-5FCA-4148-9B61-8BDBFB77B18F}" type="datetimeFigureOut">
              <a:rPr lang="pl-PL" smtClean="0"/>
              <a:t>2020-11-14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19E1-A672-4E11-B447-24DF3B2DAB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A71-5FCA-4148-9B61-8BDBFB77B18F}" type="datetimeFigureOut">
              <a:rPr lang="pl-PL" smtClean="0"/>
              <a:t>2020-11-14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19E1-A672-4E11-B447-24DF3B2DAB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A71-5FCA-4148-9B61-8BDBFB77B18F}" type="datetimeFigureOut">
              <a:rPr lang="pl-PL" smtClean="0"/>
              <a:t>2020-11-14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19E1-A672-4E11-B447-24DF3B2DABE5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A71-5FCA-4148-9B61-8BDBFB77B18F}" type="datetimeFigureOut">
              <a:rPr lang="pl-PL" smtClean="0"/>
              <a:t>2020-11-14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19E1-A672-4E11-B447-24DF3B2DAB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A71-5FCA-4148-9B61-8BDBFB77B18F}" type="datetimeFigureOut">
              <a:rPr lang="pl-PL" smtClean="0"/>
              <a:t>2020-11-14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19E1-A672-4E11-B447-24DF3B2DAB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A71-5FCA-4148-9B61-8BDBFB77B18F}" type="datetimeFigureOut">
              <a:rPr lang="pl-PL" smtClean="0"/>
              <a:t>2020-11-14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19E1-A672-4E11-B447-24DF3B2DAB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A71-5FCA-4148-9B61-8BDBFB77B18F}" type="datetimeFigureOut">
              <a:rPr lang="pl-PL" smtClean="0"/>
              <a:t>2020-11-14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19E1-A672-4E11-B447-24DF3B2DAB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A71-5FCA-4148-9B61-8BDBFB77B18F}" type="datetimeFigureOut">
              <a:rPr lang="pl-PL" smtClean="0"/>
              <a:t>2020-11-14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19E1-A672-4E11-B447-24DF3B2DAB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A71-5FCA-4148-9B61-8BDBFB77B18F}" type="datetimeFigureOut">
              <a:rPr lang="pl-PL" smtClean="0"/>
              <a:t>2020-11-14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3C19E1-A672-4E11-B447-24DF3B2DABE5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1DFA71-5FCA-4148-9B61-8BDBFB77B18F}" type="datetimeFigureOut">
              <a:rPr lang="pl-PL" smtClean="0"/>
              <a:t>2020-11-14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3C19E1-A672-4E11-B447-24DF3B2DABE5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za i pawel\Desktop\11 LISTOPADA\Szymon Lac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0" r="13886"/>
          <a:stretch/>
        </p:blipFill>
        <p:spPr bwMode="auto">
          <a:xfrm>
            <a:off x="1403648" y="3140968"/>
            <a:ext cx="1351722" cy="127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za i pawel\Desktop\11 LISTOPADA\zosia informaty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70" y="332656"/>
            <a:ext cx="4990502" cy="269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za i pawel\Desktop\11 LISTOPADA\Niepodlegość 20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4996607" cy="269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za i pawel\Desktop\11 LISTOPADA\Zdjecie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92368"/>
            <a:ext cx="3838757" cy="286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981098"/>
            <a:ext cx="7772400" cy="73593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/>
            </a:r>
            <a:br>
              <a:rPr lang="pl-PL" b="1" dirty="0" smtClean="0">
                <a:solidFill>
                  <a:srgbClr val="C00000"/>
                </a:solidFill>
              </a:rPr>
            </a:br>
            <a:r>
              <a:rPr lang="pl-PL" dirty="0">
                <a:solidFill>
                  <a:srgbClr val="C00000"/>
                </a:solidFill>
              </a:rPr>
              <a:t/>
            </a:r>
            <a:br>
              <a:rPr lang="pl-PL" dirty="0">
                <a:solidFill>
                  <a:srgbClr val="C00000"/>
                </a:solidFill>
              </a:rPr>
            </a:br>
            <a:r>
              <a:rPr lang="pl-PL" b="1" dirty="0" smtClean="0">
                <a:solidFill>
                  <a:srgbClr val="C00000"/>
                </a:solidFill>
              </a:rPr>
              <a:t>11 listopada 2020r.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960512"/>
          </a:xfrm>
        </p:spPr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102 rocznica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 t="26738" r="25999" b="31661"/>
          <a:stretch/>
        </p:blipFill>
        <p:spPr bwMode="auto">
          <a:xfrm>
            <a:off x="467544" y="4494986"/>
            <a:ext cx="4188160" cy="22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861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za i pawel\Desktop\11 LISTOPADA\received-3800719669940296.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5574"/>
            <a:ext cx="8199934" cy="614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za i pawel\Desktop\11 LISTOPADA\IMG-20201112-1519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3" t="25954" r="-2296" b="20892"/>
          <a:stretch/>
        </p:blipFill>
        <p:spPr bwMode="auto">
          <a:xfrm rot="1080518">
            <a:off x="5269208" y="411772"/>
            <a:ext cx="3022981" cy="16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za i pawel\Desktop\11 LISTOPADA\IMG-3dbd5bca9fbde1c2ce9986f7879946e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8339">
            <a:off x="5279876" y="2220705"/>
            <a:ext cx="3417589" cy="15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za i pawel\Desktop\11 LISTOPADA\IMG_20201113_1338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12161" r="20114" b="14271"/>
          <a:stretch/>
        </p:blipFill>
        <p:spPr bwMode="auto">
          <a:xfrm rot="1105809">
            <a:off x="5514039" y="3870487"/>
            <a:ext cx="2949262" cy="25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za i pawel\Desktop\11 LISTOPADA\IMG-20201113-10212343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0" t="17280" r="6972" b="38643"/>
          <a:stretch/>
        </p:blipFill>
        <p:spPr bwMode="auto">
          <a:xfrm rot="20527929">
            <a:off x="250416" y="547203"/>
            <a:ext cx="3601119" cy="219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iza i pawel\Desktop\11 LISTOPADA\IMG_20201112_15025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t="11768" r="5353" b="11889"/>
          <a:stretch/>
        </p:blipFill>
        <p:spPr bwMode="auto">
          <a:xfrm rot="20593707">
            <a:off x="822721" y="3912726"/>
            <a:ext cx="3717076" cy="23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208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za i pawel\Desktop\11 LISTOPADA\IMG-20201111-WA0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26"/>
          <a:stretch/>
        </p:blipFill>
        <p:spPr bwMode="auto">
          <a:xfrm>
            <a:off x="33222" y="836712"/>
            <a:ext cx="3289527" cy="593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za i pawel\Desktop\11 LISTOPADA\flagi Polski 2a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4184101"/>
            <a:ext cx="5219363" cy="257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za i pawel\Desktop\11 LISTOPADA\flaga -Zosi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r="17613" b="8413"/>
          <a:stretch/>
        </p:blipFill>
        <p:spPr bwMode="auto">
          <a:xfrm>
            <a:off x="3456803" y="1038504"/>
            <a:ext cx="5507685" cy="27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41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iza i pawel\Desktop\11 LISTOPADA\flaga-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80"/>
          <a:stretch/>
        </p:blipFill>
        <p:spPr bwMode="auto">
          <a:xfrm>
            <a:off x="468097" y="4817207"/>
            <a:ext cx="161213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iza i pawel\Desktop\11 LISTOPADA\IMG_20201111_162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85842"/>
            <a:ext cx="4684579" cy="351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za i pawel\Desktop\11 LISTOPADA\flagi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5" r="28266" b="14290"/>
          <a:stretch/>
        </p:blipFill>
        <p:spPr bwMode="auto">
          <a:xfrm>
            <a:off x="2660145" y="5115930"/>
            <a:ext cx="2302768" cy="157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za i pawel\Desktop\11 LISTOPADA\Flaga-krzyw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 r="33786" b="12720"/>
          <a:stretch/>
        </p:blipFill>
        <p:spPr bwMode="auto">
          <a:xfrm>
            <a:off x="1719643" y="3542087"/>
            <a:ext cx="1813124" cy="158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iza i pawel\Desktop\11 LISTOPADA\flag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9269"/>
            <a:ext cx="4956552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iza i pawel\Desktop\11 LISTOPADA\Flaga-polsk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8363"/>
            <a:ext cx="3328510" cy="269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004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za i pawel\Desktop\11 LISTOPADA\160501487843868422310783192777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2" r="3080"/>
          <a:stretch/>
        </p:blipFill>
        <p:spPr bwMode="auto">
          <a:xfrm>
            <a:off x="179512" y="3361386"/>
            <a:ext cx="4340973" cy="33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za i pawel\Desktop\11 LISTOPADA\16051087455811672882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486301" cy="46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iza i pawel\Desktop\11 LISTOPADA\IMG_20201113_1144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0346"/>
            <a:ext cx="3943151" cy="29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iza i pawel\Desktop\11 LISTOPADA\flaga polski Wojciech Fre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94" y="197619"/>
            <a:ext cx="3058394" cy="229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iza i pawel\Desktop\11 LISTOPADA\flaga oliw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7" t="14445" r="17988"/>
          <a:stretch/>
        </p:blipFill>
        <p:spPr bwMode="auto">
          <a:xfrm>
            <a:off x="3147696" y="2667230"/>
            <a:ext cx="2403654" cy="138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32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iza i pawel\Desktop\11 LISTOPADA\Flaga Aleksander Set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277" y="4449147"/>
            <a:ext cx="470890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iza i pawel\Desktop\11 LISTOPADA\Flaga Kacper Miszczyk 1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8887" cy="528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iza i pawel\Desktop\11 LISTOPADA\20201110_2058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17258" r="3936" b="28915"/>
          <a:stretch/>
        </p:blipFill>
        <p:spPr bwMode="auto">
          <a:xfrm>
            <a:off x="107504" y="4855878"/>
            <a:ext cx="3745972" cy="172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iza i pawel\Desktop\11 LISTOPADA\FLAGA I GODL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52" b="42815"/>
          <a:stretch/>
        </p:blipFill>
        <p:spPr bwMode="auto">
          <a:xfrm>
            <a:off x="5220072" y="2708068"/>
            <a:ext cx="3444000" cy="17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iza i pawel\Desktop\11 LISTOPADA\flaga Karol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120" y="1340768"/>
            <a:ext cx="2695903" cy="117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iza i pawel\Desktop\11 LISTOPADA\flaga ola kl 1b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8"/>
          <a:stretch/>
        </p:blipFill>
        <p:spPr bwMode="auto">
          <a:xfrm>
            <a:off x="2135497" y="3356992"/>
            <a:ext cx="2017780" cy="10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16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za i pawel\Desktop\20201111_064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85" y="0"/>
            <a:ext cx="3870407" cy="51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za i pawel\Desktop\160528354020155511705610855419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7" r="14382" b="25805"/>
          <a:stretch/>
        </p:blipFill>
        <p:spPr bwMode="auto">
          <a:xfrm>
            <a:off x="179512" y="4291381"/>
            <a:ext cx="5521170" cy="245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za i pawel\Desktop\flag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96" y="911095"/>
            <a:ext cx="5034169" cy="327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za i pawel\Desktop\flag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61"/>
          <a:stretch/>
        </p:blipFill>
        <p:spPr bwMode="auto">
          <a:xfrm>
            <a:off x="5940151" y="4473674"/>
            <a:ext cx="2972149" cy="222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za i pawel\Desktop\IMG_20201112_1805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21878" r="7653" b="31872"/>
          <a:stretch/>
        </p:blipFill>
        <p:spPr bwMode="auto">
          <a:xfrm>
            <a:off x="4260409" y="161207"/>
            <a:ext cx="3165816" cy="149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80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iza i pawel\Desktop\11 LISTOPADA\11listop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88364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iza i pawel\Desktop\11 LISTOPADA\flaga Len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t="1581" r="42299" b="42725"/>
          <a:stretch/>
        </p:blipFill>
        <p:spPr bwMode="auto">
          <a:xfrm>
            <a:off x="107504" y="3813832"/>
            <a:ext cx="493209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iza i pawel\Desktop\11 LISTOPADA\IMG-20201111-1349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778477" cy="50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iza i pawel\Desktop\11 LISTOPADA\Flaga Pols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88639"/>
            <a:ext cx="3768664" cy="19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iza i pawel\Desktop\11 LISTOPADA\flaga polski_W Sos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1"/>
          <a:stretch/>
        </p:blipFill>
        <p:spPr bwMode="auto">
          <a:xfrm>
            <a:off x="1332131" y="2319875"/>
            <a:ext cx="2482839" cy="162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iza i pawel\Desktop\11 LISTOPADA\Flaga Polski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47" y="5445224"/>
            <a:ext cx="2592252" cy="12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188639"/>
            <a:ext cx="8305800" cy="576065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                       KONIEC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51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4</Words>
  <Application>Microsoft Office PowerPoint</Application>
  <PresentationFormat>Pokaz na ekranie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Przepływ</vt:lpstr>
      <vt:lpstr>  11 listopada 2020r.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listopada 2020r.</dc:title>
  <dc:creator>iza i pawel</dc:creator>
  <cp:lastModifiedBy>iza i pawel</cp:lastModifiedBy>
  <cp:revision>12</cp:revision>
  <dcterms:created xsi:type="dcterms:W3CDTF">2020-11-13T15:33:34Z</dcterms:created>
  <dcterms:modified xsi:type="dcterms:W3CDTF">2020-11-14T14:35:38Z</dcterms:modified>
</cp:coreProperties>
</file>