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73" r:id="rId15"/>
    <p:sldId id="274" r:id="rId16"/>
    <p:sldId id="281" r:id="rId17"/>
    <p:sldId id="275" r:id="rId18"/>
    <p:sldId id="276" r:id="rId19"/>
    <p:sldId id="277" r:id="rId20"/>
    <p:sldId id="278" r:id="rId21"/>
    <p:sldId id="279" r:id="rId22"/>
    <p:sldId id="268" r:id="rId23"/>
    <p:sldId id="270" r:id="rId24"/>
    <p:sldId id="271" r:id="rId25"/>
    <p:sldId id="272" r:id="rId26"/>
    <p:sldId id="280" r:id="rId2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B55869-834B-4BE4-8C76-C1466E51D2F0}" v="4270" dt="2020-11-24T19:03:13.912"/>
    <p1510:client id="{F331F96E-924D-431F-90FD-74E41E81A706}" v="162" dt="2020-11-24T19:34:28.7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olina  Jankowska" userId="S::karolina.jankowska@szkolagrzebienisko.eu::62361859-34ae-4f40-a2c1-b8513b9c4df0" providerId="AD" clId="Web-{18B55869-834B-4BE4-8C76-C1466E51D2F0}"/>
    <pc:docChg chg="addSld modSld addMainMaster delMainMaster">
      <pc:chgData name="Karolina  Jankowska" userId="S::karolina.jankowska@szkolagrzebienisko.eu::62361859-34ae-4f40-a2c1-b8513b9c4df0" providerId="AD" clId="Web-{18B55869-834B-4BE4-8C76-C1466E51D2F0}" dt="2020-11-24T19:03:18.475" v="4268"/>
      <pc:docMkLst>
        <pc:docMk/>
      </pc:docMkLst>
      <pc:sldChg chg="addSp modSp mod setBg modClrScheme setClrOvrMap chgLayout">
        <pc:chgData name="Karolina  Jankowska" userId="S::karolina.jankowska@szkolagrzebienisko.eu::62361859-34ae-4f40-a2c1-b8513b9c4df0" providerId="AD" clId="Web-{18B55869-834B-4BE4-8C76-C1466E51D2F0}" dt="2020-11-24T07:44:39.487" v="82" actId="20577"/>
        <pc:sldMkLst>
          <pc:docMk/>
          <pc:sldMk cId="650317164" sldId="256"/>
        </pc:sldMkLst>
        <pc:spChg chg="mod">
          <ac:chgData name="Karolina  Jankowska" userId="S::karolina.jankowska@szkolagrzebienisko.eu::62361859-34ae-4f40-a2c1-b8513b9c4df0" providerId="AD" clId="Web-{18B55869-834B-4BE4-8C76-C1466E51D2F0}" dt="2020-11-24T07:44:39.487" v="82" actId="20577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Karolina  Jankowska" userId="S::karolina.jankowska@szkolagrzebienisko.eu::62361859-34ae-4f40-a2c1-b8513b9c4df0" providerId="AD" clId="Web-{18B55869-834B-4BE4-8C76-C1466E51D2F0}" dt="2020-11-24T07:43:04.435" v="67" actId="20577"/>
          <ac:spMkLst>
            <pc:docMk/>
            <pc:sldMk cId="650317164" sldId="256"/>
            <ac:spMk id="3" creationId="{00000000-0000-0000-0000-000000000000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07:41:54.072" v="34"/>
          <ac:spMkLst>
            <pc:docMk/>
            <pc:sldMk cId="650317164" sldId="256"/>
            <ac:spMk id="9" creationId="{8A95209C-5275-4E15-8EA7-7F42980ABF2D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07:41:54.072" v="34"/>
          <ac:spMkLst>
            <pc:docMk/>
            <pc:sldMk cId="650317164" sldId="256"/>
            <ac:spMk id="11" creationId="{4F2ED431-E304-4FF0-9F4E-032783C9D612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07:41:54.072" v="34"/>
          <ac:spMkLst>
            <pc:docMk/>
            <pc:sldMk cId="650317164" sldId="256"/>
            <ac:spMk id="13" creationId="{4E87FCFB-2CCE-460D-B3DD-557C8BD1B94A}"/>
          </ac:spMkLst>
        </pc:spChg>
        <pc:picChg chg="add">
          <ac:chgData name="Karolina  Jankowska" userId="S::karolina.jankowska@szkolagrzebienisko.eu::62361859-34ae-4f40-a2c1-b8513b9c4df0" providerId="AD" clId="Web-{18B55869-834B-4BE4-8C76-C1466E51D2F0}" dt="2020-11-24T07:41:54.072" v="34"/>
          <ac:picMkLst>
            <pc:docMk/>
            <pc:sldMk cId="650317164" sldId="256"/>
            <ac:picMk id="4" creationId="{96FFA7C9-1BAC-44CF-B921-201E9076B5A1}"/>
          </ac:picMkLst>
        </pc:picChg>
      </pc:sldChg>
      <pc:sldChg chg="addSp delSp modSp new mod setBg">
        <pc:chgData name="Karolina  Jankowska" userId="S::karolina.jankowska@szkolagrzebienisko.eu::62361859-34ae-4f40-a2c1-b8513b9c4df0" providerId="AD" clId="Web-{18B55869-834B-4BE4-8C76-C1466E51D2F0}" dt="2020-11-24T07:55:49.244" v="808"/>
        <pc:sldMkLst>
          <pc:docMk/>
          <pc:sldMk cId="1102620577" sldId="257"/>
        </pc:sldMkLst>
        <pc:spChg chg="mod">
          <ac:chgData name="Karolina  Jankowska" userId="S::karolina.jankowska@szkolagrzebienisko.eu::62361859-34ae-4f40-a2c1-b8513b9c4df0" providerId="AD" clId="Web-{18B55869-834B-4BE4-8C76-C1466E51D2F0}" dt="2020-11-24T07:55:49.244" v="808"/>
          <ac:spMkLst>
            <pc:docMk/>
            <pc:sldMk cId="1102620577" sldId="257"/>
            <ac:spMk id="2" creationId="{9002A064-578D-452C-87DB-1909E47E022F}"/>
          </ac:spMkLst>
        </pc:spChg>
        <pc:spChg chg="mod">
          <ac:chgData name="Karolina  Jankowska" userId="S::karolina.jankowska@szkolagrzebienisko.eu::62361859-34ae-4f40-a2c1-b8513b9c4df0" providerId="AD" clId="Web-{18B55869-834B-4BE4-8C76-C1466E51D2F0}" dt="2020-11-24T07:55:49.244" v="808"/>
          <ac:spMkLst>
            <pc:docMk/>
            <pc:sldMk cId="1102620577" sldId="257"/>
            <ac:spMk id="3" creationId="{C0193345-2962-48BA-A60B-2116B6E3599D}"/>
          </ac:spMkLst>
        </pc:spChg>
        <pc:spChg chg="add del">
          <ac:chgData name="Karolina  Jankowska" userId="S::karolina.jankowska@szkolagrzebienisko.eu::62361859-34ae-4f40-a2c1-b8513b9c4df0" providerId="AD" clId="Web-{18B55869-834B-4BE4-8C76-C1466E51D2F0}" dt="2020-11-24T07:55:49.244" v="808"/>
          <ac:spMkLst>
            <pc:docMk/>
            <pc:sldMk cId="1102620577" sldId="257"/>
            <ac:spMk id="8" creationId="{AC17DE74-01C9-4859-B65A-85CF999E8580}"/>
          </ac:spMkLst>
        </pc:spChg>
        <pc:spChg chg="add del">
          <ac:chgData name="Karolina  Jankowska" userId="S::karolina.jankowska@szkolagrzebienisko.eu::62361859-34ae-4f40-a2c1-b8513b9c4df0" providerId="AD" clId="Web-{18B55869-834B-4BE4-8C76-C1466E51D2F0}" dt="2020-11-24T07:55:49.244" v="808"/>
          <ac:spMkLst>
            <pc:docMk/>
            <pc:sldMk cId="1102620577" sldId="257"/>
            <ac:spMk id="10" creationId="{068C0432-0E90-4CC1-8CD3-D44A90DF07EF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07:55:49.244" v="808"/>
          <ac:spMkLst>
            <pc:docMk/>
            <pc:sldMk cId="1102620577" sldId="257"/>
            <ac:spMk id="15" creationId="{F13C74B1-5B17-4795-BED0-7140497B445A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07:55:49.244" v="808"/>
          <ac:spMkLst>
            <pc:docMk/>
            <pc:sldMk cId="1102620577" sldId="257"/>
            <ac:spMk id="17" creationId="{3FCFB1DE-0B7E-48CC-BA90-B2AB0889F9D6}"/>
          </ac:spMkLst>
        </pc:spChg>
        <pc:picChg chg="add mod">
          <ac:chgData name="Karolina  Jankowska" userId="S::karolina.jankowska@szkolagrzebienisko.eu::62361859-34ae-4f40-a2c1-b8513b9c4df0" providerId="AD" clId="Web-{18B55869-834B-4BE4-8C76-C1466E51D2F0}" dt="2020-11-24T07:55:49.244" v="808"/>
          <ac:picMkLst>
            <pc:docMk/>
            <pc:sldMk cId="1102620577" sldId="257"/>
            <ac:picMk id="4" creationId="{6F34A69C-AD8E-49D2-A837-8F9026B37E58}"/>
          </ac:picMkLst>
        </pc:picChg>
      </pc:sldChg>
      <pc:sldChg chg="addSp modSp new mod setBg">
        <pc:chgData name="Karolina  Jankowska" userId="S::karolina.jankowska@szkolagrzebienisko.eu::62361859-34ae-4f40-a2c1-b8513b9c4df0" providerId="AD" clId="Web-{18B55869-834B-4BE4-8C76-C1466E51D2F0}" dt="2020-11-24T07:54:26.240" v="806"/>
        <pc:sldMkLst>
          <pc:docMk/>
          <pc:sldMk cId="1087938201" sldId="258"/>
        </pc:sldMkLst>
        <pc:spChg chg="mod">
          <ac:chgData name="Karolina  Jankowska" userId="S::karolina.jankowska@szkolagrzebienisko.eu::62361859-34ae-4f40-a2c1-b8513b9c4df0" providerId="AD" clId="Web-{18B55869-834B-4BE4-8C76-C1466E51D2F0}" dt="2020-11-24T07:54:26.240" v="806"/>
          <ac:spMkLst>
            <pc:docMk/>
            <pc:sldMk cId="1087938201" sldId="258"/>
            <ac:spMk id="2" creationId="{F8BCC8BC-6C95-45AF-91E7-0A417704EE9D}"/>
          </ac:spMkLst>
        </pc:spChg>
        <pc:spChg chg="mod">
          <ac:chgData name="Karolina  Jankowska" userId="S::karolina.jankowska@szkolagrzebienisko.eu::62361859-34ae-4f40-a2c1-b8513b9c4df0" providerId="AD" clId="Web-{18B55869-834B-4BE4-8C76-C1466E51D2F0}" dt="2020-11-24T07:54:26.240" v="806"/>
          <ac:spMkLst>
            <pc:docMk/>
            <pc:sldMk cId="1087938201" sldId="258"/>
            <ac:spMk id="3" creationId="{31F531C8-58A5-40CB-A1C3-CDF5CEC7319A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07:54:26.240" v="806"/>
          <ac:spMkLst>
            <pc:docMk/>
            <pc:sldMk cId="1087938201" sldId="258"/>
            <ac:spMk id="9" creationId="{2C61293E-6EBE-43EF-A52C-9BEBFD7679D4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07:54:26.240" v="806"/>
          <ac:spMkLst>
            <pc:docMk/>
            <pc:sldMk cId="1087938201" sldId="258"/>
            <ac:spMk id="11" creationId="{3FCFB1DE-0B7E-48CC-BA90-B2AB0889F9D6}"/>
          </ac:spMkLst>
        </pc:spChg>
        <pc:picChg chg="add mod">
          <ac:chgData name="Karolina  Jankowska" userId="S::karolina.jankowska@szkolagrzebienisko.eu::62361859-34ae-4f40-a2c1-b8513b9c4df0" providerId="AD" clId="Web-{18B55869-834B-4BE4-8C76-C1466E51D2F0}" dt="2020-11-24T07:54:26.240" v="806"/>
          <ac:picMkLst>
            <pc:docMk/>
            <pc:sldMk cId="1087938201" sldId="258"/>
            <ac:picMk id="4" creationId="{C8550F50-5E0F-473E-B59F-9DA3F76DBD61}"/>
          </ac:picMkLst>
        </pc:picChg>
      </pc:sldChg>
      <pc:sldChg chg="addSp delSp modSp new">
        <pc:chgData name="Karolina  Jankowska" userId="S::karolina.jankowska@szkolagrzebienisko.eu::62361859-34ae-4f40-a2c1-b8513b9c4df0" providerId="AD" clId="Web-{18B55869-834B-4BE4-8C76-C1466E51D2F0}" dt="2020-11-24T08:02:02.906" v="884" actId="14100"/>
        <pc:sldMkLst>
          <pc:docMk/>
          <pc:sldMk cId="227972301" sldId="259"/>
        </pc:sldMkLst>
        <pc:spChg chg="mod">
          <ac:chgData name="Karolina  Jankowska" userId="S::karolina.jankowska@szkolagrzebienisko.eu::62361859-34ae-4f40-a2c1-b8513b9c4df0" providerId="AD" clId="Web-{18B55869-834B-4BE4-8C76-C1466E51D2F0}" dt="2020-11-24T07:57:46.782" v="839" actId="20577"/>
          <ac:spMkLst>
            <pc:docMk/>
            <pc:sldMk cId="227972301" sldId="259"/>
            <ac:spMk id="2" creationId="{31AE88E8-B646-4972-A2B6-F8BBB7E06223}"/>
          </ac:spMkLst>
        </pc:spChg>
        <pc:spChg chg="del">
          <ac:chgData name="Karolina  Jankowska" userId="S::karolina.jankowska@szkolagrzebienisko.eu::62361859-34ae-4f40-a2c1-b8513b9c4df0" providerId="AD" clId="Web-{18B55869-834B-4BE4-8C76-C1466E51D2F0}" dt="2020-11-24T07:56:10.933" v="810"/>
          <ac:spMkLst>
            <pc:docMk/>
            <pc:sldMk cId="227972301" sldId="259"/>
            <ac:spMk id="3" creationId="{8252DBC4-C885-42E1-9501-ED5A4BA73DD8}"/>
          </ac:spMkLst>
        </pc:spChg>
        <pc:spChg chg="add del mod">
          <ac:chgData name="Karolina  Jankowska" userId="S::karolina.jankowska@szkolagrzebienisko.eu::62361859-34ae-4f40-a2c1-b8513b9c4df0" providerId="AD" clId="Web-{18B55869-834B-4BE4-8C76-C1466E51D2F0}" dt="2020-11-24T07:57:02.577" v="812"/>
          <ac:spMkLst>
            <pc:docMk/>
            <pc:sldMk cId="227972301" sldId="259"/>
            <ac:spMk id="12" creationId="{85B4861C-4D67-477F-AF79-892DFA68A953}"/>
          </ac:spMkLst>
        </pc:spChg>
        <pc:spChg chg="add del mod">
          <ac:chgData name="Karolina  Jankowska" userId="S::karolina.jankowska@szkolagrzebienisko.eu::62361859-34ae-4f40-a2c1-b8513b9c4df0" providerId="AD" clId="Web-{18B55869-834B-4BE4-8C76-C1466E51D2F0}" dt="2020-11-24T07:58:01.283" v="842"/>
          <ac:spMkLst>
            <pc:docMk/>
            <pc:sldMk cId="227972301" sldId="259"/>
            <ac:spMk id="23" creationId="{051E8F17-8202-4223-B4AF-144EE6ACE009}"/>
          </ac:spMkLst>
        </pc:spChg>
        <pc:spChg chg="add mod">
          <ac:chgData name="Karolina  Jankowska" userId="S::karolina.jankowska@szkolagrzebienisko.eu::62361859-34ae-4f40-a2c1-b8513b9c4df0" providerId="AD" clId="Web-{18B55869-834B-4BE4-8C76-C1466E51D2F0}" dt="2020-11-24T08:00:43.011" v="862" actId="14100"/>
          <ac:spMkLst>
            <pc:docMk/>
            <pc:sldMk cId="227972301" sldId="259"/>
            <ac:spMk id="33" creationId="{DBCE7701-C81D-4AC3-8AE1-5BE2F439F1A8}"/>
          </ac:spMkLst>
        </pc:spChg>
        <pc:graphicFrameChg chg="add del mod ord modGraphic">
          <ac:chgData name="Karolina  Jankowska" userId="S::karolina.jankowska@szkolagrzebienisko.eu::62361859-34ae-4f40-a2c1-b8513b9c4df0" providerId="AD" clId="Web-{18B55869-834B-4BE4-8C76-C1466E51D2F0}" dt="2020-11-24T07:56:37.513" v="811"/>
          <ac:graphicFrameMkLst>
            <pc:docMk/>
            <pc:sldMk cId="227972301" sldId="259"/>
            <ac:graphicFrameMk id="4" creationId="{7F5A3A6F-DA0B-490F-8BEF-9BDC16F19367}"/>
          </ac:graphicFrameMkLst>
        </pc:graphicFrameChg>
        <pc:graphicFrameChg chg="add del mod ord modGraphic">
          <ac:chgData name="Karolina  Jankowska" userId="S::karolina.jankowska@szkolagrzebienisko.eu::62361859-34ae-4f40-a2c1-b8513b9c4df0" providerId="AD" clId="Web-{18B55869-834B-4BE4-8C76-C1466E51D2F0}" dt="2020-11-24T07:57:25.140" v="813"/>
          <ac:graphicFrameMkLst>
            <pc:docMk/>
            <pc:sldMk cId="227972301" sldId="259"/>
            <ac:graphicFrameMk id="13" creationId="{1936A68E-2818-495A-BE45-991D8585D4A3}"/>
          </ac:graphicFrameMkLst>
        </pc:graphicFrameChg>
        <pc:picChg chg="add mod ord">
          <ac:chgData name="Karolina  Jankowska" userId="S::karolina.jankowska@szkolagrzebienisko.eu::62361859-34ae-4f40-a2c1-b8513b9c4df0" providerId="AD" clId="Web-{18B55869-834B-4BE4-8C76-C1466E51D2F0}" dt="2020-11-24T08:01:05.841" v="869" actId="14100"/>
          <ac:picMkLst>
            <pc:docMk/>
            <pc:sldMk cId="227972301" sldId="259"/>
            <ac:picMk id="24" creationId="{43DB2DCA-847B-4A9C-BFDF-DA090F5F125C}"/>
          </ac:picMkLst>
        </pc:picChg>
        <pc:picChg chg="add mod">
          <ac:chgData name="Karolina  Jankowska" userId="S::karolina.jankowska@szkolagrzebienisko.eu::62361859-34ae-4f40-a2c1-b8513b9c4df0" providerId="AD" clId="Web-{18B55869-834B-4BE4-8C76-C1466E51D2F0}" dt="2020-11-24T08:01:08.388" v="870" actId="14100"/>
          <ac:picMkLst>
            <pc:docMk/>
            <pc:sldMk cId="227972301" sldId="259"/>
            <ac:picMk id="25" creationId="{0B44BBA5-750E-4275-BFF7-B0F7D44642C7}"/>
          </ac:picMkLst>
        </pc:picChg>
        <pc:picChg chg="add mod">
          <ac:chgData name="Karolina  Jankowska" userId="S::karolina.jankowska@szkolagrzebienisko.eu::62361859-34ae-4f40-a2c1-b8513b9c4df0" providerId="AD" clId="Web-{18B55869-834B-4BE4-8C76-C1466E51D2F0}" dt="2020-11-24T08:01:16.982" v="872" actId="14100"/>
          <ac:picMkLst>
            <pc:docMk/>
            <pc:sldMk cId="227972301" sldId="259"/>
            <ac:picMk id="26" creationId="{727B3C61-E33C-473B-8FD6-BE586938C0E6}"/>
          </ac:picMkLst>
        </pc:picChg>
        <pc:picChg chg="add mod">
          <ac:chgData name="Karolina  Jankowska" userId="S::karolina.jankowska@szkolagrzebienisko.eu::62361859-34ae-4f40-a2c1-b8513b9c4df0" providerId="AD" clId="Web-{18B55869-834B-4BE4-8C76-C1466E51D2F0}" dt="2020-11-24T08:01:26.389" v="874" actId="14100"/>
          <ac:picMkLst>
            <pc:docMk/>
            <pc:sldMk cId="227972301" sldId="259"/>
            <ac:picMk id="27" creationId="{B0F298E0-5894-4610-BE5B-F6E8D9E2C983}"/>
          </ac:picMkLst>
        </pc:picChg>
        <pc:picChg chg="add mod">
          <ac:chgData name="Karolina  Jankowska" userId="S::karolina.jankowska@szkolagrzebienisko.eu::62361859-34ae-4f40-a2c1-b8513b9c4df0" providerId="AD" clId="Web-{18B55869-834B-4BE4-8C76-C1466E51D2F0}" dt="2020-11-24T08:01:32.701" v="876" actId="14100"/>
          <ac:picMkLst>
            <pc:docMk/>
            <pc:sldMk cId="227972301" sldId="259"/>
            <ac:picMk id="28" creationId="{9F887C2B-5041-427A-8974-CB1CFF6BE5DD}"/>
          </ac:picMkLst>
        </pc:picChg>
        <pc:picChg chg="add mod">
          <ac:chgData name="Karolina  Jankowska" userId="S::karolina.jankowska@szkolagrzebienisko.eu::62361859-34ae-4f40-a2c1-b8513b9c4df0" providerId="AD" clId="Web-{18B55869-834B-4BE4-8C76-C1466E51D2F0}" dt="2020-11-24T08:01:40.249" v="878" actId="14100"/>
          <ac:picMkLst>
            <pc:docMk/>
            <pc:sldMk cId="227972301" sldId="259"/>
            <ac:picMk id="29" creationId="{C8960B46-4CF1-4233-959C-0A259981A3A3}"/>
          </ac:picMkLst>
        </pc:picChg>
        <pc:picChg chg="add mod">
          <ac:chgData name="Karolina  Jankowska" userId="S::karolina.jankowska@szkolagrzebienisko.eu::62361859-34ae-4f40-a2c1-b8513b9c4df0" providerId="AD" clId="Web-{18B55869-834B-4BE4-8C76-C1466E51D2F0}" dt="2020-11-24T08:01:50.343" v="880" actId="14100"/>
          <ac:picMkLst>
            <pc:docMk/>
            <pc:sldMk cId="227972301" sldId="259"/>
            <ac:picMk id="30" creationId="{04277C49-52BB-4BBA-ABB6-E950A5CB6C2A}"/>
          </ac:picMkLst>
        </pc:picChg>
        <pc:picChg chg="add mod">
          <ac:chgData name="Karolina  Jankowska" userId="S::karolina.jankowska@szkolagrzebienisko.eu::62361859-34ae-4f40-a2c1-b8513b9c4df0" providerId="AD" clId="Web-{18B55869-834B-4BE4-8C76-C1466E51D2F0}" dt="2020-11-24T08:01:55.046" v="882" actId="14100"/>
          <ac:picMkLst>
            <pc:docMk/>
            <pc:sldMk cId="227972301" sldId="259"/>
            <ac:picMk id="31" creationId="{4750D8C5-6FC9-48DD-A990-0186EF80D923}"/>
          </ac:picMkLst>
        </pc:picChg>
        <pc:picChg chg="add mod">
          <ac:chgData name="Karolina  Jankowska" userId="S::karolina.jankowska@szkolagrzebienisko.eu::62361859-34ae-4f40-a2c1-b8513b9c4df0" providerId="AD" clId="Web-{18B55869-834B-4BE4-8C76-C1466E51D2F0}" dt="2020-11-24T08:02:02.906" v="884" actId="14100"/>
          <ac:picMkLst>
            <pc:docMk/>
            <pc:sldMk cId="227972301" sldId="259"/>
            <ac:picMk id="32" creationId="{C2B0A274-DBBE-45B7-93C7-4F5C2B6F7DD7}"/>
          </ac:picMkLst>
        </pc:picChg>
      </pc:sldChg>
      <pc:sldChg chg="addSp modSp new mod setBg">
        <pc:chgData name="Karolina  Jankowska" userId="S::karolina.jankowska@szkolagrzebienisko.eu::62361859-34ae-4f40-a2c1-b8513b9c4df0" providerId="AD" clId="Web-{18B55869-834B-4BE4-8C76-C1466E51D2F0}" dt="2020-11-24T08:18:14.353" v="1417"/>
        <pc:sldMkLst>
          <pc:docMk/>
          <pc:sldMk cId="3525033782" sldId="260"/>
        </pc:sldMkLst>
        <pc:spChg chg="mod">
          <ac:chgData name="Karolina  Jankowska" userId="S::karolina.jankowska@szkolagrzebienisko.eu::62361859-34ae-4f40-a2c1-b8513b9c4df0" providerId="AD" clId="Web-{18B55869-834B-4BE4-8C76-C1466E51D2F0}" dt="2020-11-24T08:18:14.353" v="1417"/>
          <ac:spMkLst>
            <pc:docMk/>
            <pc:sldMk cId="3525033782" sldId="260"/>
            <ac:spMk id="2" creationId="{E1CD4B89-B6E8-4FDD-AB54-7BB2E66E8F58}"/>
          </ac:spMkLst>
        </pc:spChg>
        <pc:spChg chg="mod ord">
          <ac:chgData name="Karolina  Jankowska" userId="S::karolina.jankowska@szkolagrzebienisko.eu::62361859-34ae-4f40-a2c1-b8513b9c4df0" providerId="AD" clId="Web-{18B55869-834B-4BE4-8C76-C1466E51D2F0}" dt="2020-11-24T08:18:14.353" v="1417"/>
          <ac:spMkLst>
            <pc:docMk/>
            <pc:sldMk cId="3525033782" sldId="260"/>
            <ac:spMk id="3" creationId="{18505499-CB01-485C-A2AB-BCB280428262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08:18:14.353" v="1417"/>
          <ac:spMkLst>
            <pc:docMk/>
            <pc:sldMk cId="3525033782" sldId="260"/>
            <ac:spMk id="9" creationId="{A6D37EE4-EA1B-46EE-A54B-5233C63C9695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08:18:14.353" v="1417"/>
          <ac:spMkLst>
            <pc:docMk/>
            <pc:sldMk cId="3525033782" sldId="260"/>
            <ac:spMk id="11" creationId="{3EB27620-B0B1-4232-A055-99D3476060CF}"/>
          </ac:spMkLst>
        </pc:spChg>
        <pc:picChg chg="add mod">
          <ac:chgData name="Karolina  Jankowska" userId="S::karolina.jankowska@szkolagrzebienisko.eu::62361859-34ae-4f40-a2c1-b8513b9c4df0" providerId="AD" clId="Web-{18B55869-834B-4BE4-8C76-C1466E51D2F0}" dt="2020-11-24T08:18:14.353" v="1417"/>
          <ac:picMkLst>
            <pc:docMk/>
            <pc:sldMk cId="3525033782" sldId="260"/>
            <ac:picMk id="4" creationId="{D3E23679-B930-43F3-B60D-F8D83A4675E8}"/>
          </ac:picMkLst>
        </pc:picChg>
      </pc:sldChg>
      <pc:sldChg chg="addSp delSp modSp new mod setBg">
        <pc:chgData name="Karolina  Jankowska" userId="S::karolina.jankowska@szkolagrzebienisko.eu::62361859-34ae-4f40-a2c1-b8513b9c4df0" providerId="AD" clId="Web-{18B55869-834B-4BE4-8C76-C1466E51D2F0}" dt="2020-11-24T08:09:39.526" v="922" actId="20577"/>
        <pc:sldMkLst>
          <pc:docMk/>
          <pc:sldMk cId="1611069660" sldId="261"/>
        </pc:sldMkLst>
        <pc:spChg chg="mod">
          <ac:chgData name="Karolina  Jankowska" userId="S::karolina.jankowska@szkolagrzebienisko.eu::62361859-34ae-4f40-a2c1-b8513b9c4df0" providerId="AD" clId="Web-{18B55869-834B-4BE4-8C76-C1466E51D2F0}" dt="2020-11-24T08:09:39.526" v="922" actId="20577"/>
          <ac:spMkLst>
            <pc:docMk/>
            <pc:sldMk cId="1611069660" sldId="261"/>
            <ac:spMk id="2" creationId="{00A43184-553A-4FF2-9426-0E73FCFDAD7E}"/>
          </ac:spMkLst>
        </pc:spChg>
        <pc:spChg chg="del mod">
          <ac:chgData name="Karolina  Jankowska" userId="S::karolina.jankowska@szkolagrzebienisko.eu::62361859-34ae-4f40-a2c1-b8513b9c4df0" providerId="AD" clId="Web-{18B55869-834B-4BE4-8C76-C1466E51D2F0}" dt="2020-11-24T08:05:31.543" v="892"/>
          <ac:spMkLst>
            <pc:docMk/>
            <pc:sldMk cId="1611069660" sldId="261"/>
            <ac:spMk id="3" creationId="{FAA13351-0071-493F-AF80-E03823435C22}"/>
          </ac:spMkLst>
        </pc:spChg>
        <pc:spChg chg="add del">
          <ac:chgData name="Karolina  Jankowska" userId="S::karolina.jankowska@szkolagrzebienisko.eu::62361859-34ae-4f40-a2c1-b8513b9c4df0" providerId="AD" clId="Web-{18B55869-834B-4BE4-8C76-C1466E51D2F0}" dt="2020-11-24T08:07:23.143" v="899"/>
          <ac:spMkLst>
            <pc:docMk/>
            <pc:sldMk cId="1611069660" sldId="261"/>
            <ac:spMk id="9" creationId="{DA381740-063A-41A4-836D-85D14980EEF0}"/>
          </ac:spMkLst>
        </pc:spChg>
        <pc:spChg chg="add del">
          <ac:chgData name="Karolina  Jankowska" userId="S::karolina.jankowska@szkolagrzebienisko.eu::62361859-34ae-4f40-a2c1-b8513b9c4df0" providerId="AD" clId="Web-{18B55869-834B-4BE4-8C76-C1466E51D2F0}" dt="2020-11-24T08:07:23.143" v="899"/>
          <ac:spMkLst>
            <pc:docMk/>
            <pc:sldMk cId="1611069660" sldId="261"/>
            <ac:spMk id="11" creationId="{665DBBEF-238B-476B-96AB-8AAC3224ECEA}"/>
          </ac:spMkLst>
        </pc:spChg>
        <pc:spChg chg="add del">
          <ac:chgData name="Karolina  Jankowska" userId="S::karolina.jankowska@szkolagrzebienisko.eu::62361859-34ae-4f40-a2c1-b8513b9c4df0" providerId="AD" clId="Web-{18B55869-834B-4BE4-8C76-C1466E51D2F0}" dt="2020-11-24T08:07:23.143" v="899"/>
          <ac:spMkLst>
            <pc:docMk/>
            <pc:sldMk cId="1611069660" sldId="261"/>
            <ac:spMk id="13" creationId="{3FCFB1DE-0B7E-48CC-BA90-B2AB0889F9D6}"/>
          </ac:spMkLst>
        </pc:spChg>
        <pc:spChg chg="add del">
          <ac:chgData name="Karolina  Jankowska" userId="S::karolina.jankowska@szkolagrzebienisko.eu::62361859-34ae-4f40-a2c1-b8513b9c4df0" providerId="AD" clId="Web-{18B55869-834B-4BE4-8C76-C1466E51D2F0}" dt="2020-11-24T08:09:23.760" v="920"/>
          <ac:spMkLst>
            <pc:docMk/>
            <pc:sldMk cId="1611069660" sldId="261"/>
            <ac:spMk id="18" creationId="{DA381740-063A-41A4-836D-85D14980EEF0}"/>
          </ac:spMkLst>
        </pc:spChg>
        <pc:spChg chg="add del">
          <ac:chgData name="Karolina  Jankowska" userId="S::karolina.jankowska@szkolagrzebienisko.eu::62361859-34ae-4f40-a2c1-b8513b9c4df0" providerId="AD" clId="Web-{18B55869-834B-4BE4-8C76-C1466E51D2F0}" dt="2020-11-24T08:09:23.760" v="920"/>
          <ac:spMkLst>
            <pc:docMk/>
            <pc:sldMk cId="1611069660" sldId="261"/>
            <ac:spMk id="20" creationId="{665DBBEF-238B-476B-96AB-8AAC3224ECEA}"/>
          </ac:spMkLst>
        </pc:spChg>
        <pc:spChg chg="add del">
          <ac:chgData name="Karolina  Jankowska" userId="S::karolina.jankowska@szkolagrzebienisko.eu::62361859-34ae-4f40-a2c1-b8513b9c4df0" providerId="AD" clId="Web-{18B55869-834B-4BE4-8C76-C1466E51D2F0}" dt="2020-11-24T08:09:23.760" v="920"/>
          <ac:spMkLst>
            <pc:docMk/>
            <pc:sldMk cId="1611069660" sldId="261"/>
            <ac:spMk id="22" creationId="{3FCFB1DE-0B7E-48CC-BA90-B2AB0889F9D6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08:09:23.760" v="920"/>
          <ac:spMkLst>
            <pc:docMk/>
            <pc:sldMk cId="1611069660" sldId="261"/>
            <ac:spMk id="27" creationId="{DA381740-063A-41A4-836D-85D14980EEF0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08:09:23.760" v="920"/>
          <ac:spMkLst>
            <pc:docMk/>
            <pc:sldMk cId="1611069660" sldId="261"/>
            <ac:spMk id="29" creationId="{93245F62-CCC4-49E4-B95B-EA6C1E790510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08:09:23.760" v="920"/>
          <ac:spMkLst>
            <pc:docMk/>
            <pc:sldMk cId="1611069660" sldId="261"/>
            <ac:spMk id="31" creationId="{E6C0DD6B-6AA3-448F-9B99-8386295BC1B4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08:09:23.760" v="920"/>
          <ac:spMkLst>
            <pc:docMk/>
            <pc:sldMk cId="1611069660" sldId="261"/>
            <ac:spMk id="33" creationId="{F28B82B1-E269-4325-A665-6CFE5DEE5DE5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08:09:23.760" v="920"/>
          <ac:spMkLst>
            <pc:docMk/>
            <pc:sldMk cId="1611069660" sldId="261"/>
            <ac:spMk id="35" creationId="{7C700527-76FD-4DF4-A597-6F5E089CA0C2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08:09:23.760" v="920"/>
          <ac:spMkLst>
            <pc:docMk/>
            <pc:sldMk cId="1611069660" sldId="261"/>
            <ac:spMk id="37" creationId="{B5EA49A9-01EB-4D60-A392-7DC9B625D67D}"/>
          </ac:spMkLst>
        </pc:spChg>
        <pc:picChg chg="add mod">
          <ac:chgData name="Karolina  Jankowska" userId="S::karolina.jankowska@szkolagrzebienisko.eu::62361859-34ae-4f40-a2c1-b8513b9c4df0" providerId="AD" clId="Web-{18B55869-834B-4BE4-8C76-C1466E51D2F0}" dt="2020-11-24T08:09:23.760" v="920"/>
          <ac:picMkLst>
            <pc:docMk/>
            <pc:sldMk cId="1611069660" sldId="261"/>
            <ac:picMk id="4" creationId="{B2CBB014-2C34-4661-B5BD-C051981F93BE}"/>
          </ac:picMkLst>
        </pc:picChg>
      </pc:sldChg>
      <pc:sldChg chg="addSp delSp modSp new mod setBg">
        <pc:chgData name="Karolina  Jankowska" userId="S::karolina.jankowska@szkolagrzebienisko.eu::62361859-34ae-4f40-a2c1-b8513b9c4df0" providerId="AD" clId="Web-{18B55869-834B-4BE4-8C76-C1466E51D2F0}" dt="2020-11-24T10:18:55.115" v="2453" actId="20577"/>
        <pc:sldMkLst>
          <pc:docMk/>
          <pc:sldMk cId="3873878139" sldId="262"/>
        </pc:sldMkLst>
        <pc:spChg chg="mod">
          <ac:chgData name="Karolina  Jankowska" userId="S::karolina.jankowska@szkolagrzebienisko.eu::62361859-34ae-4f40-a2c1-b8513b9c4df0" providerId="AD" clId="Web-{18B55869-834B-4BE4-8C76-C1466E51D2F0}" dt="2020-11-24T10:18:55.115" v="2453" actId="20577"/>
          <ac:spMkLst>
            <pc:docMk/>
            <pc:sldMk cId="3873878139" sldId="262"/>
            <ac:spMk id="2" creationId="{C98DCFB2-3A0D-41CD-A7AA-CFFAB525772B}"/>
          </ac:spMkLst>
        </pc:spChg>
        <pc:spChg chg="del">
          <ac:chgData name="Karolina  Jankowska" userId="S::karolina.jankowska@szkolagrzebienisko.eu::62361859-34ae-4f40-a2c1-b8513b9c4df0" providerId="AD" clId="Web-{18B55869-834B-4BE4-8C76-C1466E51D2F0}" dt="2020-11-24T08:19:52.702" v="1442"/>
          <ac:spMkLst>
            <pc:docMk/>
            <pc:sldMk cId="3873878139" sldId="262"/>
            <ac:spMk id="3" creationId="{7DDAEB9F-BF68-44C3-A3B0-CE4FAF4F7AC3}"/>
          </ac:spMkLst>
        </pc:spChg>
        <pc:spChg chg="add mod">
          <ac:chgData name="Karolina  Jankowska" userId="S::karolina.jankowska@szkolagrzebienisko.eu::62361859-34ae-4f40-a2c1-b8513b9c4df0" providerId="AD" clId="Web-{18B55869-834B-4BE4-8C76-C1466E51D2F0}" dt="2020-11-24T08:25:58.020" v="1727" actId="20577"/>
          <ac:spMkLst>
            <pc:docMk/>
            <pc:sldMk cId="3873878139" sldId="262"/>
            <ac:spMk id="5" creationId="{251DC106-AC60-4086-94DE-4ED4FB261BBC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08:25:38.019" v="1724"/>
          <ac:spMkLst>
            <pc:docMk/>
            <pc:sldMk cId="3873878139" sldId="262"/>
            <ac:spMk id="10" creationId="{A8908DB7-C3A6-4FCB-9820-CEE02B398C4A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08:25:38.019" v="1724"/>
          <ac:spMkLst>
            <pc:docMk/>
            <pc:sldMk cId="3873878139" sldId="262"/>
            <ac:spMk id="12" creationId="{D010E05E-9237-4321-84BB-69C0F22568EE}"/>
          </ac:spMkLst>
        </pc:spChg>
        <pc:picChg chg="add mod ord">
          <ac:chgData name="Karolina  Jankowska" userId="S::karolina.jankowska@szkolagrzebienisko.eu::62361859-34ae-4f40-a2c1-b8513b9c4df0" providerId="AD" clId="Web-{18B55869-834B-4BE4-8C76-C1466E51D2F0}" dt="2020-11-24T08:25:38.019" v="1724"/>
          <ac:picMkLst>
            <pc:docMk/>
            <pc:sldMk cId="3873878139" sldId="262"/>
            <ac:picMk id="4" creationId="{3C19F165-779C-4C34-8A7F-F347B3AA0BC4}"/>
          </ac:picMkLst>
        </pc:picChg>
        <pc:inkChg chg="add">
          <ac:chgData name="Karolina  Jankowska" userId="S::karolina.jankowska@szkolagrzebienisko.eu::62361859-34ae-4f40-a2c1-b8513b9c4df0" providerId="AD" clId="Web-{18B55869-834B-4BE4-8C76-C1466E51D2F0}" dt="2020-11-24T08:25:38.019" v="1724"/>
          <ac:inkMkLst>
            <pc:docMk/>
            <pc:sldMk cId="3873878139" sldId="262"/>
            <ac:inkMk id="14" creationId="{070477C5-0410-4E4F-97A1-F84C2465C187}"/>
          </ac:inkMkLst>
        </pc:inkChg>
      </pc:sldChg>
      <pc:sldChg chg="addSp delSp modSp new mod setBg">
        <pc:chgData name="Karolina  Jankowska" userId="S::karolina.jankowska@szkolagrzebienisko.eu::62361859-34ae-4f40-a2c1-b8513b9c4df0" providerId="AD" clId="Web-{18B55869-834B-4BE4-8C76-C1466E51D2F0}" dt="2020-11-24T08:28:55.671" v="1771" actId="20577"/>
        <pc:sldMkLst>
          <pc:docMk/>
          <pc:sldMk cId="2993385000" sldId="263"/>
        </pc:sldMkLst>
        <pc:spChg chg="mod">
          <ac:chgData name="Karolina  Jankowska" userId="S::karolina.jankowska@szkolagrzebienisko.eu::62361859-34ae-4f40-a2c1-b8513b9c4df0" providerId="AD" clId="Web-{18B55869-834B-4BE4-8C76-C1466E51D2F0}" dt="2020-11-24T08:28:55.671" v="1771" actId="20577"/>
          <ac:spMkLst>
            <pc:docMk/>
            <pc:sldMk cId="2993385000" sldId="263"/>
            <ac:spMk id="2" creationId="{873E0169-3776-49CA-BCB5-EC2269AA6612}"/>
          </ac:spMkLst>
        </pc:spChg>
        <pc:spChg chg="del">
          <ac:chgData name="Karolina  Jankowska" userId="S::karolina.jankowska@szkolagrzebienisko.eu::62361859-34ae-4f40-a2c1-b8513b9c4df0" providerId="AD" clId="Web-{18B55869-834B-4BE4-8C76-C1466E51D2F0}" dt="2020-11-24T08:27:18.181" v="1730"/>
          <ac:spMkLst>
            <pc:docMk/>
            <pc:sldMk cId="2993385000" sldId="263"/>
            <ac:spMk id="3" creationId="{89CD436B-8B21-4DD2-962D-FD4FBF36F704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08:28:47.045" v="1768"/>
          <ac:spMkLst>
            <pc:docMk/>
            <pc:sldMk cId="2993385000" sldId="263"/>
            <ac:spMk id="9" creationId="{DA381740-063A-41A4-836D-85D14980EEF0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08:28:47.045" v="1768"/>
          <ac:spMkLst>
            <pc:docMk/>
            <pc:sldMk cId="2993385000" sldId="263"/>
            <ac:spMk id="11" creationId="{665DBBEF-238B-476B-96AB-8AAC3224ECEA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08:28:47.045" v="1768"/>
          <ac:spMkLst>
            <pc:docMk/>
            <pc:sldMk cId="2993385000" sldId="263"/>
            <ac:spMk id="13" creationId="{3FCFB1DE-0B7E-48CC-BA90-B2AB0889F9D6}"/>
          </ac:spMkLst>
        </pc:spChg>
        <pc:picChg chg="add mod ord">
          <ac:chgData name="Karolina  Jankowska" userId="S::karolina.jankowska@szkolagrzebienisko.eu::62361859-34ae-4f40-a2c1-b8513b9c4df0" providerId="AD" clId="Web-{18B55869-834B-4BE4-8C76-C1466E51D2F0}" dt="2020-11-24T08:28:47.045" v="1768"/>
          <ac:picMkLst>
            <pc:docMk/>
            <pc:sldMk cId="2993385000" sldId="263"/>
            <ac:picMk id="4" creationId="{F10F3E8C-3478-4BAB-8842-D75FD62A05AC}"/>
          </ac:picMkLst>
        </pc:picChg>
        <pc:picChg chg="add del mod">
          <ac:chgData name="Karolina  Jankowska" userId="S::karolina.jankowska@szkolagrzebienisko.eu::62361859-34ae-4f40-a2c1-b8513b9c4df0" providerId="AD" clId="Web-{18B55869-834B-4BE4-8C76-C1466E51D2F0}" dt="2020-11-24T08:28:01.339" v="1732"/>
          <ac:picMkLst>
            <pc:docMk/>
            <pc:sldMk cId="2993385000" sldId="263"/>
            <ac:picMk id="5" creationId="{733990D0-83AF-4BEA-AAF0-8EE7C374B8AA}"/>
          </ac:picMkLst>
        </pc:picChg>
      </pc:sldChg>
      <pc:sldChg chg="addSp modSp new mod setBg">
        <pc:chgData name="Karolina  Jankowska" userId="S::karolina.jankowska@szkolagrzebienisko.eu::62361859-34ae-4f40-a2c1-b8513b9c4df0" providerId="AD" clId="Web-{18B55869-834B-4BE4-8C76-C1466E51D2F0}" dt="2020-11-24T08:36:23.415" v="2107"/>
        <pc:sldMkLst>
          <pc:docMk/>
          <pc:sldMk cId="1268171915" sldId="264"/>
        </pc:sldMkLst>
        <pc:spChg chg="mod">
          <ac:chgData name="Karolina  Jankowska" userId="S::karolina.jankowska@szkolagrzebienisko.eu::62361859-34ae-4f40-a2c1-b8513b9c4df0" providerId="AD" clId="Web-{18B55869-834B-4BE4-8C76-C1466E51D2F0}" dt="2020-11-24T08:36:23.415" v="2107"/>
          <ac:spMkLst>
            <pc:docMk/>
            <pc:sldMk cId="1268171915" sldId="264"/>
            <ac:spMk id="2" creationId="{393B3BC6-CFD6-4142-A02E-3A5A98FDD083}"/>
          </ac:spMkLst>
        </pc:spChg>
        <pc:spChg chg="mod">
          <ac:chgData name="Karolina  Jankowska" userId="S::karolina.jankowska@szkolagrzebienisko.eu::62361859-34ae-4f40-a2c1-b8513b9c4df0" providerId="AD" clId="Web-{18B55869-834B-4BE4-8C76-C1466E51D2F0}" dt="2020-11-24T08:36:23.415" v="2107"/>
          <ac:spMkLst>
            <pc:docMk/>
            <pc:sldMk cId="1268171915" sldId="264"/>
            <ac:spMk id="3" creationId="{29020C60-DE30-4431-B852-DF0728D79034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08:36:23.415" v="2107"/>
          <ac:spMkLst>
            <pc:docMk/>
            <pc:sldMk cId="1268171915" sldId="264"/>
            <ac:spMk id="9" creationId="{F13C74B1-5B17-4795-BED0-7140497B445A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08:36:23.415" v="2107"/>
          <ac:spMkLst>
            <pc:docMk/>
            <pc:sldMk cId="1268171915" sldId="264"/>
            <ac:spMk id="11" creationId="{3FCFB1DE-0B7E-48CC-BA90-B2AB0889F9D6}"/>
          </ac:spMkLst>
        </pc:spChg>
        <pc:picChg chg="add mod">
          <ac:chgData name="Karolina  Jankowska" userId="S::karolina.jankowska@szkolagrzebienisko.eu::62361859-34ae-4f40-a2c1-b8513b9c4df0" providerId="AD" clId="Web-{18B55869-834B-4BE4-8C76-C1466E51D2F0}" dt="2020-11-24T08:36:23.415" v="2107"/>
          <ac:picMkLst>
            <pc:docMk/>
            <pc:sldMk cId="1268171915" sldId="264"/>
            <ac:picMk id="4" creationId="{83B3D41F-4E8A-4EBC-A36E-9D2768DF4CA6}"/>
          </ac:picMkLst>
        </pc:picChg>
      </pc:sldChg>
      <pc:sldChg chg="addSp delSp modSp new mod setBg">
        <pc:chgData name="Karolina  Jankowska" userId="S::karolina.jankowska@szkolagrzebienisko.eu::62361859-34ae-4f40-a2c1-b8513b9c4df0" providerId="AD" clId="Web-{18B55869-834B-4BE4-8C76-C1466E51D2F0}" dt="2020-11-24T10:33:05.649" v="2636"/>
        <pc:sldMkLst>
          <pc:docMk/>
          <pc:sldMk cId="1412525556" sldId="265"/>
        </pc:sldMkLst>
        <pc:spChg chg="mod">
          <ac:chgData name="Karolina  Jankowska" userId="S::karolina.jankowska@szkolagrzebienisko.eu::62361859-34ae-4f40-a2c1-b8513b9c4df0" providerId="AD" clId="Web-{18B55869-834B-4BE4-8C76-C1466E51D2F0}" dt="2020-11-24T10:33:05.649" v="2636"/>
          <ac:spMkLst>
            <pc:docMk/>
            <pc:sldMk cId="1412525556" sldId="265"/>
            <ac:spMk id="2" creationId="{1833E3F8-6D15-4A5D-A702-929F3DCB83C8}"/>
          </ac:spMkLst>
        </pc:spChg>
        <pc:spChg chg="del">
          <ac:chgData name="Karolina  Jankowska" userId="S::karolina.jankowska@szkolagrzebienisko.eu::62361859-34ae-4f40-a2c1-b8513b9c4df0" providerId="AD" clId="Web-{18B55869-834B-4BE4-8C76-C1466E51D2F0}" dt="2020-11-24T08:38:55.705" v="2122"/>
          <ac:spMkLst>
            <pc:docMk/>
            <pc:sldMk cId="1412525556" sldId="265"/>
            <ac:spMk id="3" creationId="{3AAA2330-C133-42F1-8C70-FD26E435E646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08:39:05.659" v="2123"/>
          <ac:spMkLst>
            <pc:docMk/>
            <pc:sldMk cId="1412525556" sldId="265"/>
            <ac:spMk id="9" creationId="{DA381740-063A-41A4-836D-85D14980EEF0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08:39:05.659" v="2123"/>
          <ac:spMkLst>
            <pc:docMk/>
            <pc:sldMk cId="1412525556" sldId="265"/>
            <ac:spMk id="11" creationId="{93245F62-CCC4-49E4-B95B-EA6C1E790510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08:39:05.659" v="2123"/>
          <ac:spMkLst>
            <pc:docMk/>
            <pc:sldMk cId="1412525556" sldId="265"/>
            <ac:spMk id="13" creationId="{E6C0DD6B-6AA3-448F-9B99-8386295BC1B4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08:39:05.659" v="2123"/>
          <ac:spMkLst>
            <pc:docMk/>
            <pc:sldMk cId="1412525556" sldId="265"/>
            <ac:spMk id="15" creationId="{F28B82B1-E269-4325-A665-6CFE5DEE5DE5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08:39:05.659" v="2123"/>
          <ac:spMkLst>
            <pc:docMk/>
            <pc:sldMk cId="1412525556" sldId="265"/>
            <ac:spMk id="17" creationId="{7C700527-76FD-4DF4-A597-6F5E089CA0C2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08:39:05.659" v="2123"/>
          <ac:spMkLst>
            <pc:docMk/>
            <pc:sldMk cId="1412525556" sldId="265"/>
            <ac:spMk id="19" creationId="{B5EA49A9-01EB-4D60-A392-7DC9B625D67D}"/>
          </ac:spMkLst>
        </pc:spChg>
        <pc:picChg chg="add mod ord">
          <ac:chgData name="Karolina  Jankowska" userId="S::karolina.jankowska@szkolagrzebienisko.eu::62361859-34ae-4f40-a2c1-b8513b9c4df0" providerId="AD" clId="Web-{18B55869-834B-4BE4-8C76-C1466E51D2F0}" dt="2020-11-24T08:39:49.583" v="2131" actId="14100"/>
          <ac:picMkLst>
            <pc:docMk/>
            <pc:sldMk cId="1412525556" sldId="265"/>
            <ac:picMk id="4" creationId="{B1C76D36-3E34-40DD-946C-A3B830075BDB}"/>
          </ac:picMkLst>
        </pc:picChg>
      </pc:sldChg>
      <pc:sldChg chg="addSp modSp new mod setBg">
        <pc:chgData name="Karolina  Jankowska" userId="S::karolina.jankowska@szkolagrzebienisko.eu::62361859-34ae-4f40-a2c1-b8513b9c4df0" providerId="AD" clId="Web-{18B55869-834B-4BE4-8C76-C1466E51D2F0}" dt="2020-11-24T08:45:38.041" v="2421"/>
        <pc:sldMkLst>
          <pc:docMk/>
          <pc:sldMk cId="1254086044" sldId="266"/>
        </pc:sldMkLst>
        <pc:spChg chg="mod">
          <ac:chgData name="Karolina  Jankowska" userId="S::karolina.jankowska@szkolagrzebienisko.eu::62361859-34ae-4f40-a2c1-b8513b9c4df0" providerId="AD" clId="Web-{18B55869-834B-4BE4-8C76-C1466E51D2F0}" dt="2020-11-24T08:45:38.041" v="2421"/>
          <ac:spMkLst>
            <pc:docMk/>
            <pc:sldMk cId="1254086044" sldId="266"/>
            <ac:spMk id="2" creationId="{6499FB30-A120-488B-B0F2-9AB3C46CA391}"/>
          </ac:spMkLst>
        </pc:spChg>
        <pc:spChg chg="mod">
          <ac:chgData name="Karolina  Jankowska" userId="S::karolina.jankowska@szkolagrzebienisko.eu::62361859-34ae-4f40-a2c1-b8513b9c4df0" providerId="AD" clId="Web-{18B55869-834B-4BE4-8C76-C1466E51D2F0}" dt="2020-11-24T08:45:38.041" v="2421"/>
          <ac:spMkLst>
            <pc:docMk/>
            <pc:sldMk cId="1254086044" sldId="266"/>
            <ac:spMk id="3" creationId="{A78B204F-175A-4B63-B3C9-D5D76737E5F4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08:45:38.041" v="2421"/>
          <ac:spMkLst>
            <pc:docMk/>
            <pc:sldMk cId="1254086044" sldId="266"/>
            <ac:spMk id="9" creationId="{2C61293E-6EBE-43EF-A52C-9BEBFD7679D4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08:45:38.041" v="2421"/>
          <ac:spMkLst>
            <pc:docMk/>
            <pc:sldMk cId="1254086044" sldId="266"/>
            <ac:spMk id="11" creationId="{3FCFB1DE-0B7E-48CC-BA90-B2AB0889F9D6}"/>
          </ac:spMkLst>
        </pc:spChg>
        <pc:picChg chg="add mod">
          <ac:chgData name="Karolina  Jankowska" userId="S::karolina.jankowska@szkolagrzebienisko.eu::62361859-34ae-4f40-a2c1-b8513b9c4df0" providerId="AD" clId="Web-{18B55869-834B-4BE4-8C76-C1466E51D2F0}" dt="2020-11-24T08:45:38.041" v="2421"/>
          <ac:picMkLst>
            <pc:docMk/>
            <pc:sldMk cId="1254086044" sldId="266"/>
            <ac:picMk id="4" creationId="{F2B94D74-DF7B-4533-A30A-36070AD140D4}"/>
          </ac:picMkLst>
        </pc:picChg>
      </pc:sldChg>
      <pc:sldChg chg="addSp delSp modSp new mod setBg">
        <pc:chgData name="Karolina  Jankowska" userId="S::karolina.jankowska@szkolagrzebienisko.eu::62361859-34ae-4f40-a2c1-b8513b9c4df0" providerId="AD" clId="Web-{18B55869-834B-4BE4-8C76-C1466E51D2F0}" dt="2020-11-24T08:47:03.921" v="2450"/>
        <pc:sldMkLst>
          <pc:docMk/>
          <pc:sldMk cId="4110056393" sldId="267"/>
        </pc:sldMkLst>
        <pc:spChg chg="mod">
          <ac:chgData name="Karolina  Jankowska" userId="S::karolina.jankowska@szkolagrzebienisko.eu::62361859-34ae-4f40-a2c1-b8513b9c4df0" providerId="AD" clId="Web-{18B55869-834B-4BE4-8C76-C1466E51D2F0}" dt="2020-11-24T08:47:03.921" v="2450"/>
          <ac:spMkLst>
            <pc:docMk/>
            <pc:sldMk cId="4110056393" sldId="267"/>
            <ac:spMk id="2" creationId="{6220B993-2E3A-4D05-9CF9-7745B4CBFBD0}"/>
          </ac:spMkLst>
        </pc:spChg>
        <pc:spChg chg="del">
          <ac:chgData name="Karolina  Jankowska" userId="S::karolina.jankowska@szkolagrzebienisko.eu::62361859-34ae-4f40-a2c1-b8513b9c4df0" providerId="AD" clId="Web-{18B55869-834B-4BE4-8C76-C1466E51D2F0}" dt="2020-11-24T08:46:41.185" v="2423"/>
          <ac:spMkLst>
            <pc:docMk/>
            <pc:sldMk cId="4110056393" sldId="267"/>
            <ac:spMk id="3" creationId="{76FD6A19-E5DF-4FCE-BE3A-37D290164E96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08:47:03.921" v="2450"/>
          <ac:spMkLst>
            <pc:docMk/>
            <pc:sldMk cId="4110056393" sldId="267"/>
            <ac:spMk id="9" creationId="{DA381740-063A-41A4-836D-85D14980EEF0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08:47:03.921" v="2450"/>
          <ac:spMkLst>
            <pc:docMk/>
            <pc:sldMk cId="4110056393" sldId="267"/>
            <ac:spMk id="11" creationId="{168AB93A-48BC-4C25-A3AD-C17B5A682A94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08:47:03.921" v="2450"/>
          <ac:spMkLst>
            <pc:docMk/>
            <pc:sldMk cId="4110056393" sldId="267"/>
            <ac:spMk id="13" creationId="{3FCFB1DE-0B7E-48CC-BA90-B2AB0889F9D6}"/>
          </ac:spMkLst>
        </pc:spChg>
        <pc:picChg chg="add mod ord">
          <ac:chgData name="Karolina  Jankowska" userId="S::karolina.jankowska@szkolagrzebienisko.eu::62361859-34ae-4f40-a2c1-b8513b9c4df0" providerId="AD" clId="Web-{18B55869-834B-4BE4-8C76-C1466E51D2F0}" dt="2020-11-24T08:47:03.921" v="2450"/>
          <ac:picMkLst>
            <pc:docMk/>
            <pc:sldMk cId="4110056393" sldId="267"/>
            <ac:picMk id="4" creationId="{B4CD00E3-E3B3-4FB2-B8B6-945164C6B71D}"/>
          </ac:picMkLst>
        </pc:picChg>
      </pc:sldChg>
      <pc:sldChg chg="addSp delSp modSp new mod setBg">
        <pc:chgData name="Karolina  Jankowska" userId="S::karolina.jankowska@szkolagrzebienisko.eu::62361859-34ae-4f40-a2c1-b8513b9c4df0" providerId="AD" clId="Web-{18B55869-834B-4BE4-8C76-C1466E51D2F0}" dt="2020-11-24T12:05:29.249" v="2869"/>
        <pc:sldMkLst>
          <pc:docMk/>
          <pc:sldMk cId="3717439887" sldId="268"/>
        </pc:sldMkLst>
        <pc:spChg chg="mod">
          <ac:chgData name="Karolina  Jankowska" userId="S::karolina.jankowska@szkolagrzebienisko.eu::62361859-34ae-4f40-a2c1-b8513b9c4df0" providerId="AD" clId="Web-{18B55869-834B-4BE4-8C76-C1466E51D2F0}" dt="2020-11-24T12:05:29.249" v="2869"/>
          <ac:spMkLst>
            <pc:docMk/>
            <pc:sldMk cId="3717439887" sldId="268"/>
            <ac:spMk id="2" creationId="{3E50D6A8-C56A-462F-883B-1A7F7F2453B6}"/>
          </ac:spMkLst>
        </pc:spChg>
        <pc:spChg chg="del mod">
          <ac:chgData name="Karolina  Jankowska" userId="S::karolina.jankowska@szkolagrzebienisko.eu::62361859-34ae-4f40-a2c1-b8513b9c4df0" providerId="AD" clId="Web-{18B55869-834B-4BE4-8C76-C1466E51D2F0}" dt="2020-11-24T11:58:25.034" v="2663"/>
          <ac:spMkLst>
            <pc:docMk/>
            <pc:sldMk cId="3717439887" sldId="268"/>
            <ac:spMk id="3" creationId="{29850B9D-B8A1-49BF-81D8-F741CD371831}"/>
          </ac:spMkLst>
        </pc:spChg>
        <pc:spChg chg="add mod">
          <ac:chgData name="Karolina  Jankowska" userId="S::karolina.jankowska@szkolagrzebienisko.eu::62361859-34ae-4f40-a2c1-b8513b9c4df0" providerId="AD" clId="Web-{18B55869-834B-4BE4-8C76-C1466E51D2F0}" dt="2020-11-24T12:05:29.249" v="2869"/>
          <ac:spMkLst>
            <pc:docMk/>
            <pc:sldMk cId="3717439887" sldId="268"/>
            <ac:spMk id="5" creationId="{A02766C0-868E-4A07-A299-B2A037B430A6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12:05:29.249" v="2869"/>
          <ac:spMkLst>
            <pc:docMk/>
            <pc:sldMk cId="3717439887" sldId="268"/>
            <ac:spMk id="10" creationId="{A6D37EE4-EA1B-46EE-A54B-5233C63C9695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12:05:29.249" v="2869"/>
          <ac:spMkLst>
            <pc:docMk/>
            <pc:sldMk cId="3717439887" sldId="268"/>
            <ac:spMk id="12" creationId="{3EB27620-B0B1-4232-A055-99D3476060CF}"/>
          </ac:spMkLst>
        </pc:spChg>
        <pc:picChg chg="add mod ord">
          <ac:chgData name="Karolina  Jankowska" userId="S::karolina.jankowska@szkolagrzebienisko.eu::62361859-34ae-4f40-a2c1-b8513b9c4df0" providerId="AD" clId="Web-{18B55869-834B-4BE4-8C76-C1466E51D2F0}" dt="2020-11-24T12:05:29.249" v="2869"/>
          <ac:picMkLst>
            <pc:docMk/>
            <pc:sldMk cId="3717439887" sldId="268"/>
            <ac:picMk id="4" creationId="{185833E9-15A9-46EA-AFD4-336091D5649E}"/>
          </ac:picMkLst>
        </pc:picChg>
      </pc:sldChg>
      <pc:sldChg chg="addSp modSp new mod setBg">
        <pc:chgData name="Karolina  Jankowska" userId="S::karolina.jankowska@szkolagrzebienisko.eu::62361859-34ae-4f40-a2c1-b8513b9c4df0" providerId="AD" clId="Web-{18B55869-834B-4BE4-8C76-C1466E51D2F0}" dt="2020-11-24T10:32:21.055" v="2621"/>
        <pc:sldMkLst>
          <pc:docMk/>
          <pc:sldMk cId="2593722550" sldId="269"/>
        </pc:sldMkLst>
        <pc:spChg chg="mod">
          <ac:chgData name="Karolina  Jankowska" userId="S::karolina.jankowska@szkolagrzebienisko.eu::62361859-34ae-4f40-a2c1-b8513b9c4df0" providerId="AD" clId="Web-{18B55869-834B-4BE4-8C76-C1466E51D2F0}" dt="2020-11-24T10:32:21.055" v="2621"/>
          <ac:spMkLst>
            <pc:docMk/>
            <pc:sldMk cId="2593722550" sldId="269"/>
            <ac:spMk id="2" creationId="{FDAEAF0B-14BC-47F8-84AF-4AA5B59C2BF2}"/>
          </ac:spMkLst>
        </pc:spChg>
        <pc:spChg chg="mod">
          <ac:chgData name="Karolina  Jankowska" userId="S::karolina.jankowska@szkolagrzebienisko.eu::62361859-34ae-4f40-a2c1-b8513b9c4df0" providerId="AD" clId="Web-{18B55869-834B-4BE4-8C76-C1466E51D2F0}" dt="2020-11-24T10:32:21.055" v="2621"/>
          <ac:spMkLst>
            <pc:docMk/>
            <pc:sldMk cId="2593722550" sldId="269"/>
            <ac:spMk id="3" creationId="{618380AE-8E02-409A-8DB4-FDAB9BE82B47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10:32:21.055" v="2621"/>
          <ac:spMkLst>
            <pc:docMk/>
            <pc:sldMk cId="2593722550" sldId="269"/>
            <ac:spMk id="9" creationId="{2C61293E-6EBE-43EF-A52C-9BEBFD7679D4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10:32:21.055" v="2621"/>
          <ac:spMkLst>
            <pc:docMk/>
            <pc:sldMk cId="2593722550" sldId="269"/>
            <ac:spMk id="11" creationId="{3FCFB1DE-0B7E-48CC-BA90-B2AB0889F9D6}"/>
          </ac:spMkLst>
        </pc:spChg>
        <pc:picChg chg="add mod">
          <ac:chgData name="Karolina  Jankowska" userId="S::karolina.jankowska@szkolagrzebienisko.eu::62361859-34ae-4f40-a2c1-b8513b9c4df0" providerId="AD" clId="Web-{18B55869-834B-4BE4-8C76-C1466E51D2F0}" dt="2020-11-24T10:32:21.055" v="2621"/>
          <ac:picMkLst>
            <pc:docMk/>
            <pc:sldMk cId="2593722550" sldId="269"/>
            <ac:picMk id="4" creationId="{5E37A02E-C7AC-4D18-95E4-FFD94283B8C7}"/>
          </ac:picMkLst>
        </pc:picChg>
      </pc:sldChg>
      <pc:sldChg chg="addSp modSp new mod setBg">
        <pc:chgData name="Karolina  Jankowska" userId="S::karolina.jankowska@szkolagrzebienisko.eu::62361859-34ae-4f40-a2c1-b8513b9c4df0" providerId="AD" clId="Web-{18B55869-834B-4BE4-8C76-C1466E51D2F0}" dt="2020-11-24T12:11:47.151" v="2938" actId="14100"/>
        <pc:sldMkLst>
          <pc:docMk/>
          <pc:sldMk cId="1480307179" sldId="270"/>
        </pc:sldMkLst>
        <pc:spChg chg="mod">
          <ac:chgData name="Karolina  Jankowska" userId="S::karolina.jankowska@szkolagrzebienisko.eu::62361859-34ae-4f40-a2c1-b8513b9c4df0" providerId="AD" clId="Web-{18B55869-834B-4BE4-8C76-C1466E51D2F0}" dt="2020-11-24T12:11:24.244" v="2933"/>
          <ac:spMkLst>
            <pc:docMk/>
            <pc:sldMk cId="1480307179" sldId="270"/>
            <ac:spMk id="2" creationId="{FCA75F07-0E4E-4EEA-944C-53FEE2EBD686}"/>
          </ac:spMkLst>
        </pc:spChg>
        <pc:spChg chg="mod">
          <ac:chgData name="Karolina  Jankowska" userId="S::karolina.jankowska@szkolagrzebienisko.eu::62361859-34ae-4f40-a2c1-b8513b9c4df0" providerId="AD" clId="Web-{18B55869-834B-4BE4-8C76-C1466E51D2F0}" dt="2020-11-24T12:11:47.151" v="2938" actId="14100"/>
          <ac:spMkLst>
            <pc:docMk/>
            <pc:sldMk cId="1480307179" sldId="270"/>
            <ac:spMk id="3" creationId="{DBA76A77-AB3A-4F75-BD0F-EF7BD1D9AB07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12:11:24.244" v="2933"/>
          <ac:spMkLst>
            <pc:docMk/>
            <pc:sldMk cId="1480307179" sldId="270"/>
            <ac:spMk id="9" creationId="{2C61293E-6EBE-43EF-A52C-9BEBFD7679D4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12:11:24.244" v="2933"/>
          <ac:spMkLst>
            <pc:docMk/>
            <pc:sldMk cId="1480307179" sldId="270"/>
            <ac:spMk id="11" creationId="{8D5AAC53-3624-41C3-A6B5-1DA97F2901B1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12:11:24.244" v="2933"/>
          <ac:spMkLst>
            <pc:docMk/>
            <pc:sldMk cId="1480307179" sldId="270"/>
            <ac:spMk id="13" creationId="{3FCFB1DE-0B7E-48CC-BA90-B2AB0889F9D6}"/>
          </ac:spMkLst>
        </pc:spChg>
        <pc:picChg chg="add mod ord">
          <ac:chgData name="Karolina  Jankowska" userId="S::karolina.jankowska@szkolagrzebienisko.eu::62361859-34ae-4f40-a2c1-b8513b9c4df0" providerId="AD" clId="Web-{18B55869-834B-4BE4-8C76-C1466E51D2F0}" dt="2020-11-24T12:11:24.244" v="2933"/>
          <ac:picMkLst>
            <pc:docMk/>
            <pc:sldMk cId="1480307179" sldId="270"/>
            <ac:picMk id="4" creationId="{A7F0F7DE-C2E7-42EF-97A4-C6D7790D2268}"/>
          </ac:picMkLst>
        </pc:picChg>
      </pc:sldChg>
      <pc:sldChg chg="addSp modSp new mod setBg">
        <pc:chgData name="Karolina  Jankowska" userId="S::karolina.jankowska@szkolagrzebienisko.eu::62361859-34ae-4f40-a2c1-b8513b9c4df0" providerId="AD" clId="Web-{18B55869-834B-4BE4-8C76-C1466E51D2F0}" dt="2020-11-24T12:20:25.838" v="3065" actId="20577"/>
        <pc:sldMkLst>
          <pc:docMk/>
          <pc:sldMk cId="876018249" sldId="271"/>
        </pc:sldMkLst>
        <pc:spChg chg="mod">
          <ac:chgData name="Karolina  Jankowska" userId="S::karolina.jankowska@szkolagrzebienisko.eu::62361859-34ae-4f40-a2c1-b8513b9c4df0" providerId="AD" clId="Web-{18B55869-834B-4BE4-8C76-C1466E51D2F0}" dt="2020-11-24T12:20:25.838" v="3065" actId="20577"/>
          <ac:spMkLst>
            <pc:docMk/>
            <pc:sldMk cId="876018249" sldId="271"/>
            <ac:spMk id="2" creationId="{B4270E16-94D8-4445-B076-978F488D2BB0}"/>
          </ac:spMkLst>
        </pc:spChg>
        <pc:spChg chg="mod">
          <ac:chgData name="Karolina  Jankowska" userId="S::karolina.jankowska@szkolagrzebienisko.eu::62361859-34ae-4f40-a2c1-b8513b9c4df0" providerId="AD" clId="Web-{18B55869-834B-4BE4-8C76-C1466E51D2F0}" dt="2020-11-24T12:19:47.727" v="3042"/>
          <ac:spMkLst>
            <pc:docMk/>
            <pc:sldMk cId="876018249" sldId="271"/>
            <ac:spMk id="3" creationId="{204FCC0F-6F4C-49F4-A57C-C25E82ADBAD4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12:19:47.727" v="3042"/>
          <ac:spMkLst>
            <pc:docMk/>
            <pc:sldMk cId="876018249" sldId="271"/>
            <ac:spMk id="9" creationId="{F13C74B1-5B17-4795-BED0-7140497B445A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12:19:47.727" v="3042"/>
          <ac:spMkLst>
            <pc:docMk/>
            <pc:sldMk cId="876018249" sldId="271"/>
            <ac:spMk id="11" creationId="{3FCFB1DE-0B7E-48CC-BA90-B2AB0889F9D6}"/>
          </ac:spMkLst>
        </pc:spChg>
        <pc:picChg chg="add">
          <ac:chgData name="Karolina  Jankowska" userId="S::karolina.jankowska@szkolagrzebienisko.eu::62361859-34ae-4f40-a2c1-b8513b9c4df0" providerId="AD" clId="Web-{18B55869-834B-4BE4-8C76-C1466E51D2F0}" dt="2020-11-24T12:19:47.727" v="3042"/>
          <ac:picMkLst>
            <pc:docMk/>
            <pc:sldMk cId="876018249" sldId="271"/>
            <ac:picMk id="5" creationId="{185B8505-C4C2-453E-B528-09E4E07D2A91}"/>
          </ac:picMkLst>
        </pc:picChg>
      </pc:sldChg>
      <pc:sldChg chg="addSp delSp modSp new mod setBg">
        <pc:chgData name="Karolina  Jankowska" userId="S::karolina.jankowska@szkolagrzebienisko.eu::62361859-34ae-4f40-a2c1-b8513b9c4df0" providerId="AD" clId="Web-{18B55869-834B-4BE4-8C76-C1466E51D2F0}" dt="2020-11-24T12:43:51.520" v="3153"/>
        <pc:sldMkLst>
          <pc:docMk/>
          <pc:sldMk cId="617472258" sldId="272"/>
        </pc:sldMkLst>
        <pc:spChg chg="mod">
          <ac:chgData name="Karolina  Jankowska" userId="S::karolina.jankowska@szkolagrzebienisko.eu::62361859-34ae-4f40-a2c1-b8513b9c4df0" providerId="AD" clId="Web-{18B55869-834B-4BE4-8C76-C1466E51D2F0}" dt="2020-11-24T12:43:51.520" v="3153"/>
          <ac:spMkLst>
            <pc:docMk/>
            <pc:sldMk cId="617472258" sldId="272"/>
            <ac:spMk id="2" creationId="{6E35D349-04E8-4200-8F99-E4241E85DC54}"/>
          </ac:spMkLst>
        </pc:spChg>
        <pc:spChg chg="del mod">
          <ac:chgData name="Karolina  Jankowska" userId="S::karolina.jankowska@szkolagrzebienisko.eu::62361859-34ae-4f40-a2c1-b8513b9c4df0" providerId="AD" clId="Web-{18B55869-834B-4BE4-8C76-C1466E51D2F0}" dt="2020-11-24T12:21:05.214" v="3074"/>
          <ac:spMkLst>
            <pc:docMk/>
            <pc:sldMk cId="617472258" sldId="272"/>
            <ac:spMk id="3" creationId="{C4B9529C-D24B-4F46-9B96-F6D33E72E263}"/>
          </ac:spMkLst>
        </pc:spChg>
        <pc:spChg chg="add mod ord">
          <ac:chgData name="Karolina  Jankowska" userId="S::karolina.jankowska@szkolagrzebienisko.eu::62361859-34ae-4f40-a2c1-b8513b9c4df0" providerId="AD" clId="Web-{18B55869-834B-4BE4-8C76-C1466E51D2F0}" dt="2020-11-24T12:43:51.520" v="3153"/>
          <ac:spMkLst>
            <pc:docMk/>
            <pc:sldMk cId="617472258" sldId="272"/>
            <ac:spMk id="5" creationId="{F9417D41-7B2C-4A06-9046-C205C10C939A}"/>
          </ac:spMkLst>
        </pc:spChg>
        <pc:spChg chg="add mod">
          <ac:chgData name="Karolina  Jankowska" userId="S::karolina.jankowska@szkolagrzebienisko.eu::62361859-34ae-4f40-a2c1-b8513b9c4df0" providerId="AD" clId="Web-{18B55869-834B-4BE4-8C76-C1466E51D2F0}" dt="2020-11-24T12:43:51.520" v="3153"/>
          <ac:spMkLst>
            <pc:docMk/>
            <pc:sldMk cId="617472258" sldId="272"/>
            <ac:spMk id="6" creationId="{A9860C21-DD42-4EA1-80BB-F374D34A4174}"/>
          </ac:spMkLst>
        </pc:spChg>
        <pc:spChg chg="add mod">
          <ac:chgData name="Karolina  Jankowska" userId="S::karolina.jankowska@szkolagrzebienisko.eu::62361859-34ae-4f40-a2c1-b8513b9c4df0" providerId="AD" clId="Web-{18B55869-834B-4BE4-8C76-C1466E51D2F0}" dt="2020-11-24T12:43:51.520" v="3153"/>
          <ac:spMkLst>
            <pc:docMk/>
            <pc:sldMk cId="617472258" sldId="272"/>
            <ac:spMk id="8" creationId="{9E78E9C0-8E0E-45E6-93E5-0258AAE97F14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12:43:51.520" v="3153"/>
          <ac:spMkLst>
            <pc:docMk/>
            <pc:sldMk cId="617472258" sldId="272"/>
            <ac:spMk id="13" creationId="{DA381740-063A-41A4-836D-85D14980EEF0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12:43:51.520" v="3153"/>
          <ac:spMkLst>
            <pc:docMk/>
            <pc:sldMk cId="617472258" sldId="272"/>
            <ac:spMk id="15" creationId="{7C98A213-5994-475E-B327-DC6EC27FBA8B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12:43:51.520" v="3153"/>
          <ac:spMkLst>
            <pc:docMk/>
            <pc:sldMk cId="617472258" sldId="272"/>
            <ac:spMk id="17" creationId="{147C7031-1E3A-4EF7-A823-89F74BA673E4}"/>
          </ac:spMkLst>
        </pc:spChg>
        <pc:picChg chg="add mod">
          <ac:chgData name="Karolina  Jankowska" userId="S::karolina.jankowska@szkolagrzebienisko.eu::62361859-34ae-4f40-a2c1-b8513b9c4df0" providerId="AD" clId="Web-{18B55869-834B-4BE4-8C76-C1466E51D2F0}" dt="2020-11-24T12:43:51.520" v="3153"/>
          <ac:picMkLst>
            <pc:docMk/>
            <pc:sldMk cId="617472258" sldId="272"/>
            <ac:picMk id="3" creationId="{A13FDEB3-402D-4C84-9CA2-DB1DFEE6252C}"/>
          </ac:picMkLst>
        </pc:picChg>
        <pc:picChg chg="add mod ord">
          <ac:chgData name="Karolina  Jankowska" userId="S::karolina.jankowska@szkolagrzebienisko.eu::62361859-34ae-4f40-a2c1-b8513b9c4df0" providerId="AD" clId="Web-{18B55869-834B-4BE4-8C76-C1466E51D2F0}" dt="2020-11-24T12:43:51.520" v="3153"/>
          <ac:picMkLst>
            <pc:docMk/>
            <pc:sldMk cId="617472258" sldId="272"/>
            <ac:picMk id="4" creationId="{EE12E606-AEF1-446F-95DE-650A64CB6D0F}"/>
          </ac:picMkLst>
        </pc:picChg>
        <pc:picChg chg="add mod ord">
          <ac:chgData name="Karolina  Jankowska" userId="S::karolina.jankowska@szkolagrzebienisko.eu::62361859-34ae-4f40-a2c1-b8513b9c4df0" providerId="AD" clId="Web-{18B55869-834B-4BE4-8C76-C1466E51D2F0}" dt="2020-11-24T12:43:51.520" v="3153"/>
          <ac:picMkLst>
            <pc:docMk/>
            <pc:sldMk cId="617472258" sldId="272"/>
            <ac:picMk id="7" creationId="{7F681AF7-64B3-4852-8A94-BCE61D093041}"/>
          </ac:picMkLst>
        </pc:picChg>
      </pc:sldChg>
      <pc:sldChg chg="addSp delSp modSp new mod setBg">
        <pc:chgData name="Karolina  Jankowska" userId="S::karolina.jankowska@szkolagrzebienisko.eu::62361859-34ae-4f40-a2c1-b8513b9c4df0" providerId="AD" clId="Web-{18B55869-834B-4BE4-8C76-C1466E51D2F0}" dt="2020-11-24T17:47:54.273" v="3429" actId="20577"/>
        <pc:sldMkLst>
          <pc:docMk/>
          <pc:sldMk cId="387100524" sldId="273"/>
        </pc:sldMkLst>
        <pc:spChg chg="mod">
          <ac:chgData name="Karolina  Jankowska" userId="S::karolina.jankowska@szkolagrzebienisko.eu::62361859-34ae-4f40-a2c1-b8513b9c4df0" providerId="AD" clId="Web-{18B55869-834B-4BE4-8C76-C1466E51D2F0}" dt="2020-11-24T17:38:45.039" v="3426"/>
          <ac:spMkLst>
            <pc:docMk/>
            <pc:sldMk cId="387100524" sldId="273"/>
            <ac:spMk id="2" creationId="{DD157E54-3387-4A38-A1D3-6F327D0044A4}"/>
          </ac:spMkLst>
        </pc:spChg>
        <pc:spChg chg="del">
          <ac:chgData name="Karolina  Jankowska" userId="S::karolina.jankowska@szkolagrzebienisko.eu::62361859-34ae-4f40-a2c1-b8513b9c4df0" providerId="AD" clId="Web-{18B55869-834B-4BE4-8C76-C1466E51D2F0}" dt="2020-11-24T17:31:46.777" v="3397"/>
          <ac:spMkLst>
            <pc:docMk/>
            <pc:sldMk cId="387100524" sldId="273"/>
            <ac:spMk id="3" creationId="{80475F77-E732-40CF-B967-80388E7C26D8}"/>
          </ac:spMkLst>
        </pc:spChg>
        <pc:spChg chg="add mod">
          <ac:chgData name="Karolina  Jankowska" userId="S::karolina.jankowska@szkolagrzebienisko.eu::62361859-34ae-4f40-a2c1-b8513b9c4df0" providerId="AD" clId="Web-{18B55869-834B-4BE4-8C76-C1466E51D2F0}" dt="2020-11-24T17:47:54.273" v="3429" actId="20577"/>
          <ac:spMkLst>
            <pc:docMk/>
            <pc:sldMk cId="387100524" sldId="273"/>
            <ac:spMk id="5" creationId="{EA3D1186-4137-4520-848A-473741AFD5DF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17:38:45.039" v="3426"/>
          <ac:spMkLst>
            <pc:docMk/>
            <pc:sldMk cId="387100524" sldId="273"/>
            <ac:spMk id="10" creationId="{F13C74B1-5B17-4795-BED0-7140497B445A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17:38:45.039" v="3426"/>
          <ac:spMkLst>
            <pc:docMk/>
            <pc:sldMk cId="387100524" sldId="273"/>
            <ac:spMk id="12" creationId="{3FCFB1DE-0B7E-48CC-BA90-B2AB0889F9D6}"/>
          </ac:spMkLst>
        </pc:spChg>
        <pc:picChg chg="add mod ord">
          <ac:chgData name="Karolina  Jankowska" userId="S::karolina.jankowska@szkolagrzebienisko.eu::62361859-34ae-4f40-a2c1-b8513b9c4df0" providerId="AD" clId="Web-{18B55869-834B-4BE4-8C76-C1466E51D2F0}" dt="2020-11-24T17:38:45.039" v="3426"/>
          <ac:picMkLst>
            <pc:docMk/>
            <pc:sldMk cId="387100524" sldId="273"/>
            <ac:picMk id="4" creationId="{3D377D4D-5C18-44E0-BA0E-22B88569AAF1}"/>
          </ac:picMkLst>
        </pc:picChg>
      </pc:sldChg>
      <pc:sldChg chg="addSp delSp modSp new mod setBg">
        <pc:chgData name="Karolina  Jankowska" userId="S::karolina.jankowska@szkolagrzebienisko.eu::62361859-34ae-4f40-a2c1-b8513b9c4df0" providerId="AD" clId="Web-{18B55869-834B-4BE4-8C76-C1466E51D2F0}" dt="2020-11-24T18:15:28.396" v="3609" actId="20577"/>
        <pc:sldMkLst>
          <pc:docMk/>
          <pc:sldMk cId="139851960" sldId="274"/>
        </pc:sldMkLst>
        <pc:spChg chg="mod">
          <ac:chgData name="Karolina  Jankowska" userId="S::karolina.jankowska@szkolagrzebienisko.eu::62361859-34ae-4f40-a2c1-b8513b9c4df0" providerId="AD" clId="Web-{18B55869-834B-4BE4-8C76-C1466E51D2F0}" dt="2020-11-24T18:13:25.002" v="3450"/>
          <ac:spMkLst>
            <pc:docMk/>
            <pc:sldMk cId="139851960" sldId="274"/>
            <ac:spMk id="2" creationId="{C304FB15-A4DF-4621-AB00-AE4714BFDB61}"/>
          </ac:spMkLst>
        </pc:spChg>
        <pc:spChg chg="del">
          <ac:chgData name="Karolina  Jankowska" userId="S::karolina.jankowska@szkolagrzebienisko.eu::62361859-34ae-4f40-a2c1-b8513b9c4df0" providerId="AD" clId="Web-{18B55869-834B-4BE4-8C76-C1466E51D2F0}" dt="2020-11-24T18:02:07.999" v="3432"/>
          <ac:spMkLst>
            <pc:docMk/>
            <pc:sldMk cId="139851960" sldId="274"/>
            <ac:spMk id="3" creationId="{47AFD02D-5463-4ED5-9CB2-ADD5D6A72F4C}"/>
          </ac:spMkLst>
        </pc:spChg>
        <pc:spChg chg="add mod ord">
          <ac:chgData name="Karolina  Jankowska" userId="S::karolina.jankowska@szkolagrzebienisko.eu::62361859-34ae-4f40-a2c1-b8513b9c4df0" providerId="AD" clId="Web-{18B55869-834B-4BE4-8C76-C1466E51D2F0}" dt="2020-11-24T18:15:28.396" v="3609" actId="20577"/>
          <ac:spMkLst>
            <pc:docMk/>
            <pc:sldMk cId="139851960" sldId="274"/>
            <ac:spMk id="5" creationId="{1067331B-F1A3-41E5-8BD7-73588DD60BA6}"/>
          </ac:spMkLst>
        </pc:spChg>
        <pc:spChg chg="add del">
          <ac:chgData name="Karolina  Jankowska" userId="S::karolina.jankowska@szkolagrzebienisko.eu::62361859-34ae-4f40-a2c1-b8513b9c4df0" providerId="AD" clId="Web-{18B55869-834B-4BE4-8C76-C1466E51D2F0}" dt="2020-11-24T18:10:34.435" v="3444"/>
          <ac:spMkLst>
            <pc:docMk/>
            <pc:sldMk cId="139851960" sldId="274"/>
            <ac:spMk id="7" creationId="{F13C74B1-5B17-4795-BED0-7140497B445A}"/>
          </ac:spMkLst>
        </pc:spChg>
        <pc:spChg chg="add del">
          <ac:chgData name="Karolina  Jankowska" userId="S::karolina.jankowska@szkolagrzebienisko.eu::62361859-34ae-4f40-a2c1-b8513b9c4df0" providerId="AD" clId="Web-{18B55869-834B-4BE4-8C76-C1466E51D2F0}" dt="2020-11-24T18:10:34.435" v="3444"/>
          <ac:spMkLst>
            <pc:docMk/>
            <pc:sldMk cId="139851960" sldId="274"/>
            <ac:spMk id="8" creationId="{3FCFB1DE-0B7E-48CC-BA90-B2AB0889F9D6}"/>
          </ac:spMkLst>
        </pc:spChg>
        <pc:spChg chg="add del mod">
          <ac:chgData name="Karolina  Jankowska" userId="S::karolina.jankowska@szkolagrzebienisko.eu::62361859-34ae-4f40-a2c1-b8513b9c4df0" providerId="AD" clId="Web-{18B55869-834B-4BE4-8C76-C1466E51D2F0}" dt="2020-11-24T18:10:29.044" v="3443"/>
          <ac:spMkLst>
            <pc:docMk/>
            <pc:sldMk cId="139851960" sldId="274"/>
            <ac:spMk id="9" creationId="{994BE2CD-9438-42E3-89F6-DCE4FE04339B}"/>
          </ac:spMkLst>
        </pc:spChg>
        <pc:spChg chg="add del">
          <ac:chgData name="Karolina  Jankowska" userId="S::karolina.jankowska@szkolagrzebienisko.eu::62361859-34ae-4f40-a2c1-b8513b9c4df0" providerId="AD" clId="Web-{18B55869-834B-4BE4-8C76-C1466E51D2F0}" dt="2020-11-24T18:08:39.838" v="3440"/>
          <ac:spMkLst>
            <pc:docMk/>
            <pc:sldMk cId="139851960" sldId="274"/>
            <ac:spMk id="10" creationId="{2C61293E-6EBE-43EF-A52C-9BEBFD7679D4}"/>
          </ac:spMkLst>
        </pc:spChg>
        <pc:spChg chg="add del">
          <ac:chgData name="Karolina  Jankowska" userId="S::karolina.jankowska@szkolagrzebienisko.eu::62361859-34ae-4f40-a2c1-b8513b9c4df0" providerId="AD" clId="Web-{18B55869-834B-4BE4-8C76-C1466E51D2F0}" dt="2020-11-24T18:08:39.838" v="3440"/>
          <ac:spMkLst>
            <pc:docMk/>
            <pc:sldMk cId="139851960" sldId="274"/>
            <ac:spMk id="12" creationId="{3FCFB1DE-0B7E-48CC-BA90-B2AB0889F9D6}"/>
          </ac:spMkLst>
        </pc:spChg>
        <pc:spChg chg="add del mod">
          <ac:chgData name="Karolina  Jankowska" userId="S::karolina.jankowska@szkolagrzebienisko.eu::62361859-34ae-4f40-a2c1-b8513b9c4df0" providerId="AD" clId="Web-{18B55869-834B-4BE4-8C76-C1466E51D2F0}" dt="2020-11-24T18:12:09.063" v="3446"/>
          <ac:spMkLst>
            <pc:docMk/>
            <pc:sldMk cId="139851960" sldId="274"/>
            <ac:spMk id="14" creationId="{7428C8A7-B67D-4E15-8F9B-D5326FCCEA8B}"/>
          </ac:spMkLst>
        </pc:spChg>
        <pc:spChg chg="add del">
          <ac:chgData name="Karolina  Jankowska" userId="S::karolina.jankowska@szkolagrzebienisko.eu::62361859-34ae-4f40-a2c1-b8513b9c4df0" providerId="AD" clId="Web-{18B55869-834B-4BE4-8C76-C1466E51D2F0}" dt="2020-11-24T18:12:17.188" v="3447"/>
          <ac:spMkLst>
            <pc:docMk/>
            <pc:sldMk cId="139851960" sldId="274"/>
            <ac:spMk id="16" creationId="{A6D37EE4-EA1B-46EE-A54B-5233C63C9695}"/>
          </ac:spMkLst>
        </pc:spChg>
        <pc:spChg chg="add del">
          <ac:chgData name="Karolina  Jankowska" userId="S::karolina.jankowska@szkolagrzebienisko.eu::62361859-34ae-4f40-a2c1-b8513b9c4df0" providerId="AD" clId="Web-{18B55869-834B-4BE4-8C76-C1466E51D2F0}" dt="2020-11-24T18:12:17.188" v="3447"/>
          <ac:spMkLst>
            <pc:docMk/>
            <pc:sldMk cId="139851960" sldId="274"/>
            <ac:spMk id="18" creationId="{3EB27620-B0B1-4232-A055-99D3476060CF}"/>
          </ac:spMkLst>
        </pc:spChg>
        <pc:spChg chg="add del mod">
          <ac:chgData name="Karolina  Jankowska" userId="S::karolina.jankowska@szkolagrzebienisko.eu::62361859-34ae-4f40-a2c1-b8513b9c4df0" providerId="AD" clId="Web-{18B55869-834B-4BE4-8C76-C1466E51D2F0}" dt="2020-11-24T18:13:12.158" v="3449"/>
          <ac:spMkLst>
            <pc:docMk/>
            <pc:sldMk cId="139851960" sldId="274"/>
            <ac:spMk id="19" creationId="{A7B439F0-B3EE-43FB-971B-F04A8D6F6981}"/>
          </ac:spMkLst>
        </pc:spChg>
        <pc:spChg chg="add del">
          <ac:chgData name="Karolina  Jankowska" userId="S::karolina.jankowska@szkolagrzebienisko.eu::62361859-34ae-4f40-a2c1-b8513b9c4df0" providerId="AD" clId="Web-{18B55869-834B-4BE4-8C76-C1466E51D2F0}" dt="2020-11-24T18:13:25.002" v="3450"/>
          <ac:spMkLst>
            <pc:docMk/>
            <pc:sldMk cId="139851960" sldId="274"/>
            <ac:spMk id="23" creationId="{F13C74B1-5B17-4795-BED0-7140497B445A}"/>
          </ac:spMkLst>
        </pc:spChg>
        <pc:spChg chg="add del">
          <ac:chgData name="Karolina  Jankowska" userId="S::karolina.jankowska@szkolagrzebienisko.eu::62361859-34ae-4f40-a2c1-b8513b9c4df0" providerId="AD" clId="Web-{18B55869-834B-4BE4-8C76-C1466E51D2F0}" dt="2020-11-24T18:13:25.002" v="3450"/>
          <ac:spMkLst>
            <pc:docMk/>
            <pc:sldMk cId="139851960" sldId="274"/>
            <ac:spMk id="25" creationId="{3FCFB1DE-0B7E-48CC-BA90-B2AB0889F9D6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18:13:25.002" v="3450"/>
          <ac:spMkLst>
            <pc:docMk/>
            <pc:sldMk cId="139851960" sldId="274"/>
            <ac:spMk id="30" creationId="{A8908DB7-C3A6-4FCB-9820-CEE02B398C4A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18:13:25.002" v="3450"/>
          <ac:spMkLst>
            <pc:docMk/>
            <pc:sldMk cId="139851960" sldId="274"/>
            <ac:spMk id="34" creationId="{535742DD-1B16-4E9D-B715-0D74B4574A68}"/>
          </ac:spMkLst>
        </pc:spChg>
        <pc:picChg chg="add del mod ord">
          <ac:chgData name="Karolina  Jankowska" userId="S::karolina.jankowska@szkolagrzebienisko.eu::62361859-34ae-4f40-a2c1-b8513b9c4df0" providerId="AD" clId="Web-{18B55869-834B-4BE4-8C76-C1466E51D2F0}" dt="2020-11-24T18:08:46.307" v="3442"/>
          <ac:picMkLst>
            <pc:docMk/>
            <pc:sldMk cId="139851960" sldId="274"/>
            <ac:picMk id="4" creationId="{6C2CF739-ED71-46DB-8783-3B3C74075E17}"/>
          </ac:picMkLst>
        </pc:picChg>
        <pc:picChg chg="add del mod ord">
          <ac:chgData name="Karolina  Jankowska" userId="S::karolina.jankowska@szkolagrzebienisko.eu::62361859-34ae-4f40-a2c1-b8513b9c4df0" providerId="AD" clId="Web-{18B55869-834B-4BE4-8C76-C1466E51D2F0}" dt="2020-11-24T18:12:06.594" v="3445"/>
          <ac:picMkLst>
            <pc:docMk/>
            <pc:sldMk cId="139851960" sldId="274"/>
            <ac:picMk id="11" creationId="{042863EC-7010-4685-96CD-4851E859376D}"/>
          </ac:picMkLst>
        </pc:picChg>
        <pc:picChg chg="add del mod ord">
          <ac:chgData name="Karolina  Jankowska" userId="S::karolina.jankowska@szkolagrzebienisko.eu::62361859-34ae-4f40-a2c1-b8513b9c4df0" providerId="AD" clId="Web-{18B55869-834B-4BE4-8C76-C1466E51D2F0}" dt="2020-11-24T18:12:36.876" v="3448"/>
          <ac:picMkLst>
            <pc:docMk/>
            <pc:sldMk cId="139851960" sldId="274"/>
            <ac:picMk id="15" creationId="{227D1D22-D0FB-4389-85E2-D1D916C35B40}"/>
          </ac:picMkLst>
        </pc:picChg>
        <pc:picChg chg="add mod ord">
          <ac:chgData name="Karolina  Jankowska" userId="S::karolina.jankowska@szkolagrzebienisko.eu::62361859-34ae-4f40-a2c1-b8513b9c4df0" providerId="AD" clId="Web-{18B55869-834B-4BE4-8C76-C1466E51D2F0}" dt="2020-11-24T18:13:38.128" v="3452" actId="14100"/>
          <ac:picMkLst>
            <pc:docMk/>
            <pc:sldMk cId="139851960" sldId="274"/>
            <ac:picMk id="20" creationId="{DDC07679-DDBA-4302-89A4-FD539E3DB5BA}"/>
          </ac:picMkLst>
        </pc:picChg>
        <pc:inkChg chg="add">
          <ac:chgData name="Karolina  Jankowska" userId="S::karolina.jankowska@szkolagrzebienisko.eu::62361859-34ae-4f40-a2c1-b8513b9c4df0" providerId="AD" clId="Web-{18B55869-834B-4BE4-8C76-C1466E51D2F0}" dt="2020-11-24T18:13:25.002" v="3450"/>
          <ac:inkMkLst>
            <pc:docMk/>
            <pc:sldMk cId="139851960" sldId="274"/>
            <ac:inkMk id="32" creationId="{070477C5-0410-4E4F-97A1-F84C2465C187}"/>
          </ac:inkMkLst>
        </pc:inkChg>
      </pc:sldChg>
      <pc:sldChg chg="addSp delSp modSp new mod setBg">
        <pc:chgData name="Karolina  Jankowska" userId="S::karolina.jankowska@szkolagrzebienisko.eu::62361859-34ae-4f40-a2c1-b8513b9c4df0" providerId="AD" clId="Web-{18B55869-834B-4BE4-8C76-C1466E51D2F0}" dt="2020-11-24T18:42:04.378" v="3708"/>
        <pc:sldMkLst>
          <pc:docMk/>
          <pc:sldMk cId="1785882613" sldId="275"/>
        </pc:sldMkLst>
        <pc:spChg chg="mod">
          <ac:chgData name="Karolina  Jankowska" userId="S::karolina.jankowska@szkolagrzebienisko.eu::62361859-34ae-4f40-a2c1-b8513b9c4df0" providerId="AD" clId="Web-{18B55869-834B-4BE4-8C76-C1466E51D2F0}" dt="2020-11-24T18:42:04.378" v="3708"/>
          <ac:spMkLst>
            <pc:docMk/>
            <pc:sldMk cId="1785882613" sldId="275"/>
            <ac:spMk id="2" creationId="{41635C32-1D33-4862-991F-4C29852B6ED0}"/>
          </ac:spMkLst>
        </pc:spChg>
        <pc:spChg chg="mod">
          <ac:chgData name="Karolina  Jankowska" userId="S::karolina.jankowska@szkolagrzebienisko.eu::62361859-34ae-4f40-a2c1-b8513b9c4df0" providerId="AD" clId="Web-{18B55869-834B-4BE4-8C76-C1466E51D2F0}" dt="2020-11-24T18:42:04.378" v="3708"/>
          <ac:spMkLst>
            <pc:docMk/>
            <pc:sldMk cId="1785882613" sldId="275"/>
            <ac:spMk id="3" creationId="{B34A118A-63FC-4C31-B899-16A6D0784FAD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18:42:04.378" v="3708"/>
          <ac:spMkLst>
            <pc:docMk/>
            <pc:sldMk cId="1785882613" sldId="275"/>
            <ac:spMk id="6" creationId="{DA381740-063A-41A4-836D-85D14980EEF0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18:42:04.378" v="3708"/>
          <ac:spMkLst>
            <pc:docMk/>
            <pc:sldMk cId="1785882613" sldId="275"/>
            <ac:spMk id="7" creationId="{9B7AD9F6-8CE7-4299-8FC6-328F4DCD3FF9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18:42:04.378" v="3708"/>
          <ac:spMkLst>
            <pc:docMk/>
            <pc:sldMk cId="1785882613" sldId="275"/>
            <ac:spMk id="8" creationId="{F49775AF-8896-43EE-92C6-83497D6DC56F}"/>
          </ac:spMkLst>
        </pc:spChg>
        <pc:spChg chg="add del">
          <ac:chgData name="Karolina  Jankowska" userId="S::karolina.jankowska@szkolagrzebienisko.eu::62361859-34ae-4f40-a2c1-b8513b9c4df0" providerId="AD" clId="Web-{18B55869-834B-4BE4-8C76-C1466E51D2F0}" dt="2020-11-24T18:42:04.362" v="3707"/>
          <ac:spMkLst>
            <pc:docMk/>
            <pc:sldMk cId="1785882613" sldId="275"/>
            <ac:spMk id="9" creationId="{DA381740-063A-41A4-836D-85D14980EEF0}"/>
          </ac:spMkLst>
        </pc:spChg>
        <pc:spChg chg="add del">
          <ac:chgData name="Karolina  Jankowska" userId="S::karolina.jankowska@szkolagrzebienisko.eu::62361859-34ae-4f40-a2c1-b8513b9c4df0" providerId="AD" clId="Web-{18B55869-834B-4BE4-8C76-C1466E51D2F0}" dt="2020-11-24T18:42:04.362" v="3707"/>
          <ac:spMkLst>
            <pc:docMk/>
            <pc:sldMk cId="1785882613" sldId="275"/>
            <ac:spMk id="11" creationId="{665DBBEF-238B-476B-96AB-8AAC3224ECEA}"/>
          </ac:spMkLst>
        </pc:spChg>
        <pc:spChg chg="add del">
          <ac:chgData name="Karolina  Jankowska" userId="S::karolina.jankowska@szkolagrzebienisko.eu::62361859-34ae-4f40-a2c1-b8513b9c4df0" providerId="AD" clId="Web-{18B55869-834B-4BE4-8C76-C1466E51D2F0}" dt="2020-11-24T18:42:04.362" v="3707"/>
          <ac:spMkLst>
            <pc:docMk/>
            <pc:sldMk cId="1785882613" sldId="275"/>
            <ac:spMk id="13" creationId="{3FCFB1DE-0B7E-48CC-BA90-B2AB0889F9D6}"/>
          </ac:spMkLst>
        </pc:spChg>
        <pc:picChg chg="add mod">
          <ac:chgData name="Karolina  Jankowska" userId="S::karolina.jankowska@szkolagrzebienisko.eu::62361859-34ae-4f40-a2c1-b8513b9c4df0" providerId="AD" clId="Web-{18B55869-834B-4BE4-8C76-C1466E51D2F0}" dt="2020-11-24T18:42:04.378" v="3708"/>
          <ac:picMkLst>
            <pc:docMk/>
            <pc:sldMk cId="1785882613" sldId="275"/>
            <ac:picMk id="4" creationId="{4E6B6C87-64A3-42E5-B19D-ADB2AD48C028}"/>
          </ac:picMkLst>
        </pc:picChg>
      </pc:sldChg>
      <pc:sldChg chg="addSp delSp modSp new mod setBg">
        <pc:chgData name="Karolina  Jankowska" userId="S::karolina.jankowska@szkolagrzebienisko.eu::62361859-34ae-4f40-a2c1-b8513b9c4df0" providerId="AD" clId="Web-{18B55869-834B-4BE4-8C76-C1466E51D2F0}" dt="2020-11-24T18:46:50.120" v="3891" actId="20577"/>
        <pc:sldMkLst>
          <pc:docMk/>
          <pc:sldMk cId="2734269439" sldId="276"/>
        </pc:sldMkLst>
        <pc:spChg chg="mod">
          <ac:chgData name="Karolina  Jankowska" userId="S::karolina.jankowska@szkolagrzebienisko.eu::62361859-34ae-4f40-a2c1-b8513b9c4df0" providerId="AD" clId="Web-{18B55869-834B-4BE4-8C76-C1466E51D2F0}" dt="2020-11-24T18:46:50.120" v="3891" actId="20577"/>
          <ac:spMkLst>
            <pc:docMk/>
            <pc:sldMk cId="2734269439" sldId="276"/>
            <ac:spMk id="2" creationId="{17BB049A-942E-4D23-846B-7B3A3D483B73}"/>
          </ac:spMkLst>
        </pc:spChg>
        <pc:spChg chg="del">
          <ac:chgData name="Karolina  Jankowska" userId="S::karolina.jankowska@szkolagrzebienisko.eu::62361859-34ae-4f40-a2c1-b8513b9c4df0" providerId="AD" clId="Web-{18B55869-834B-4BE4-8C76-C1466E51D2F0}" dt="2020-11-24T18:43:10.145" v="3709"/>
          <ac:spMkLst>
            <pc:docMk/>
            <pc:sldMk cId="2734269439" sldId="276"/>
            <ac:spMk id="3" creationId="{3B1DFC88-6108-4C9F-87BF-C81978DE17EF}"/>
          </ac:spMkLst>
        </pc:spChg>
        <pc:spChg chg="add mod">
          <ac:chgData name="Karolina  Jankowska" userId="S::karolina.jankowska@szkolagrzebienisko.eu::62361859-34ae-4f40-a2c1-b8513b9c4df0" providerId="AD" clId="Web-{18B55869-834B-4BE4-8C76-C1466E51D2F0}" dt="2020-11-24T18:46:38.073" v="3888"/>
          <ac:spMkLst>
            <pc:docMk/>
            <pc:sldMk cId="2734269439" sldId="276"/>
            <ac:spMk id="5" creationId="{B8587636-D8FF-4C1A-9B57-74F12F9D1F3A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18:46:38.073" v="3888"/>
          <ac:spMkLst>
            <pc:docMk/>
            <pc:sldMk cId="2734269439" sldId="276"/>
            <ac:spMk id="10" creationId="{743AA782-23D1-4521-8CAD-47662984AA08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18:46:38.073" v="3888"/>
          <ac:spMkLst>
            <pc:docMk/>
            <pc:sldMk cId="2734269439" sldId="276"/>
            <ac:spMk id="12" creationId="{3CE8AF5E-D374-4CF1-90CC-35CF73B81C3E}"/>
          </ac:spMkLst>
        </pc:spChg>
        <pc:picChg chg="add mod ord">
          <ac:chgData name="Karolina  Jankowska" userId="S::karolina.jankowska@szkolagrzebienisko.eu::62361859-34ae-4f40-a2c1-b8513b9c4df0" providerId="AD" clId="Web-{18B55869-834B-4BE4-8C76-C1466E51D2F0}" dt="2020-11-24T18:46:38.073" v="3888"/>
          <ac:picMkLst>
            <pc:docMk/>
            <pc:sldMk cId="2734269439" sldId="276"/>
            <ac:picMk id="4" creationId="{A8BB9936-888F-401C-AEEB-A5F9647E24A0}"/>
          </ac:picMkLst>
        </pc:picChg>
        <pc:inkChg chg="add">
          <ac:chgData name="Karolina  Jankowska" userId="S::karolina.jankowska@szkolagrzebienisko.eu::62361859-34ae-4f40-a2c1-b8513b9c4df0" providerId="AD" clId="Web-{18B55869-834B-4BE4-8C76-C1466E51D2F0}" dt="2020-11-24T18:46:38.073" v="3888"/>
          <ac:inkMkLst>
            <pc:docMk/>
            <pc:sldMk cId="2734269439" sldId="276"/>
            <ac:inkMk id="14" creationId="{070477C5-0410-4E4F-97A1-F84C2465C187}"/>
          </ac:inkMkLst>
        </pc:inkChg>
      </pc:sldChg>
      <pc:sldChg chg="addSp modSp new mod setBg">
        <pc:chgData name="Karolina  Jankowska" userId="S::karolina.jankowska@szkolagrzebienisko.eu::62361859-34ae-4f40-a2c1-b8513b9c4df0" providerId="AD" clId="Web-{18B55869-834B-4BE4-8C76-C1466E51D2F0}" dt="2020-11-24T18:53:24.771" v="4087"/>
        <pc:sldMkLst>
          <pc:docMk/>
          <pc:sldMk cId="943485609" sldId="277"/>
        </pc:sldMkLst>
        <pc:spChg chg="mod">
          <ac:chgData name="Karolina  Jankowska" userId="S::karolina.jankowska@szkolagrzebienisko.eu::62361859-34ae-4f40-a2c1-b8513b9c4df0" providerId="AD" clId="Web-{18B55869-834B-4BE4-8C76-C1466E51D2F0}" dt="2020-11-24T18:53:24.771" v="4087"/>
          <ac:spMkLst>
            <pc:docMk/>
            <pc:sldMk cId="943485609" sldId="277"/>
            <ac:spMk id="2" creationId="{079B78FD-A93F-4260-95C9-4BDABF3579C7}"/>
          </ac:spMkLst>
        </pc:spChg>
        <pc:spChg chg="mod">
          <ac:chgData name="Karolina  Jankowska" userId="S::karolina.jankowska@szkolagrzebienisko.eu::62361859-34ae-4f40-a2c1-b8513b9c4df0" providerId="AD" clId="Web-{18B55869-834B-4BE4-8C76-C1466E51D2F0}" dt="2020-11-24T18:53:24.771" v="4087"/>
          <ac:spMkLst>
            <pc:docMk/>
            <pc:sldMk cId="943485609" sldId="277"/>
            <ac:spMk id="3" creationId="{95882FD0-EBD9-4EAF-931E-E1B445F89AA3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18:53:24.771" v="4087"/>
          <ac:spMkLst>
            <pc:docMk/>
            <pc:sldMk cId="943485609" sldId="277"/>
            <ac:spMk id="9" creationId="{2C61293E-6EBE-43EF-A52C-9BEBFD7679D4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18:53:24.771" v="4087"/>
          <ac:spMkLst>
            <pc:docMk/>
            <pc:sldMk cId="943485609" sldId="277"/>
            <ac:spMk id="11" creationId="{3FCFB1DE-0B7E-48CC-BA90-B2AB0889F9D6}"/>
          </ac:spMkLst>
        </pc:spChg>
        <pc:picChg chg="add mod">
          <ac:chgData name="Karolina  Jankowska" userId="S::karolina.jankowska@szkolagrzebienisko.eu::62361859-34ae-4f40-a2c1-b8513b9c4df0" providerId="AD" clId="Web-{18B55869-834B-4BE4-8C76-C1466E51D2F0}" dt="2020-11-24T18:53:24.771" v="4087"/>
          <ac:picMkLst>
            <pc:docMk/>
            <pc:sldMk cId="943485609" sldId="277"/>
            <ac:picMk id="4" creationId="{338551E1-B9AC-42B3-AB82-50096547AFBB}"/>
          </ac:picMkLst>
        </pc:picChg>
      </pc:sldChg>
      <pc:sldChg chg="addSp modSp new mod setBg">
        <pc:chgData name="Karolina  Jankowska" userId="S::karolina.jankowska@szkolagrzebienisko.eu::62361859-34ae-4f40-a2c1-b8513b9c4df0" providerId="AD" clId="Web-{18B55869-834B-4BE4-8C76-C1466E51D2F0}" dt="2020-11-24T18:58:23.233" v="4232"/>
        <pc:sldMkLst>
          <pc:docMk/>
          <pc:sldMk cId="2379346438" sldId="278"/>
        </pc:sldMkLst>
        <pc:spChg chg="mod">
          <ac:chgData name="Karolina  Jankowska" userId="S::karolina.jankowska@szkolagrzebienisko.eu::62361859-34ae-4f40-a2c1-b8513b9c4df0" providerId="AD" clId="Web-{18B55869-834B-4BE4-8C76-C1466E51D2F0}" dt="2020-11-24T18:58:23.233" v="4232"/>
          <ac:spMkLst>
            <pc:docMk/>
            <pc:sldMk cId="2379346438" sldId="278"/>
            <ac:spMk id="2" creationId="{21AB41FC-53A7-4257-BE6E-F8AEA050A629}"/>
          </ac:spMkLst>
        </pc:spChg>
        <pc:spChg chg="mod ord">
          <ac:chgData name="Karolina  Jankowska" userId="S::karolina.jankowska@szkolagrzebienisko.eu::62361859-34ae-4f40-a2c1-b8513b9c4df0" providerId="AD" clId="Web-{18B55869-834B-4BE4-8C76-C1466E51D2F0}" dt="2020-11-24T18:58:23.233" v="4232"/>
          <ac:spMkLst>
            <pc:docMk/>
            <pc:sldMk cId="2379346438" sldId="278"/>
            <ac:spMk id="3" creationId="{642546D9-B2FB-474B-8A41-54B753FE4341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18:58:23.233" v="4232"/>
          <ac:spMkLst>
            <pc:docMk/>
            <pc:sldMk cId="2379346438" sldId="278"/>
            <ac:spMk id="9" creationId="{A6D37EE4-EA1B-46EE-A54B-5233C63C9695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18:58:23.233" v="4232"/>
          <ac:spMkLst>
            <pc:docMk/>
            <pc:sldMk cId="2379346438" sldId="278"/>
            <ac:spMk id="11" creationId="{3EB27620-B0B1-4232-A055-99D3476060CF}"/>
          </ac:spMkLst>
        </pc:spChg>
        <pc:picChg chg="add mod">
          <ac:chgData name="Karolina  Jankowska" userId="S::karolina.jankowska@szkolagrzebienisko.eu::62361859-34ae-4f40-a2c1-b8513b9c4df0" providerId="AD" clId="Web-{18B55869-834B-4BE4-8C76-C1466E51D2F0}" dt="2020-11-24T18:58:23.233" v="4232"/>
          <ac:picMkLst>
            <pc:docMk/>
            <pc:sldMk cId="2379346438" sldId="278"/>
            <ac:picMk id="4" creationId="{8BF38E4F-7946-4DD4-897B-9A911AC13A19}"/>
          </ac:picMkLst>
        </pc:picChg>
      </pc:sldChg>
      <pc:sldChg chg="addSp modSp new mod setBg">
        <pc:chgData name="Karolina  Jankowska" userId="S::karolina.jankowska@szkolagrzebienisko.eu::62361859-34ae-4f40-a2c1-b8513b9c4df0" providerId="AD" clId="Web-{18B55869-834B-4BE4-8C76-C1466E51D2F0}" dt="2020-11-24T19:03:18.475" v="4268"/>
        <pc:sldMkLst>
          <pc:docMk/>
          <pc:sldMk cId="4095281375" sldId="279"/>
        </pc:sldMkLst>
        <pc:spChg chg="mod">
          <ac:chgData name="Karolina  Jankowska" userId="S::karolina.jankowska@szkolagrzebienisko.eu::62361859-34ae-4f40-a2c1-b8513b9c4df0" providerId="AD" clId="Web-{18B55869-834B-4BE4-8C76-C1466E51D2F0}" dt="2020-11-24T19:03:18.475" v="4268"/>
          <ac:spMkLst>
            <pc:docMk/>
            <pc:sldMk cId="4095281375" sldId="279"/>
            <ac:spMk id="2" creationId="{72F47A14-18A4-4581-908F-07B59E823B21}"/>
          </ac:spMkLst>
        </pc:spChg>
        <pc:spChg chg="mod">
          <ac:chgData name="Karolina  Jankowska" userId="S::karolina.jankowska@szkolagrzebienisko.eu::62361859-34ae-4f40-a2c1-b8513b9c4df0" providerId="AD" clId="Web-{18B55869-834B-4BE4-8C76-C1466E51D2F0}" dt="2020-11-24T19:03:18.475" v="4268"/>
          <ac:spMkLst>
            <pc:docMk/>
            <pc:sldMk cId="4095281375" sldId="279"/>
            <ac:spMk id="3" creationId="{7F165686-5111-4DD3-AF4F-0A7798DC6F83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19:03:18.475" v="4268"/>
          <ac:spMkLst>
            <pc:docMk/>
            <pc:sldMk cId="4095281375" sldId="279"/>
            <ac:spMk id="9" creationId="{2C61293E-6EBE-43EF-A52C-9BEBFD7679D4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19:03:18.475" v="4268"/>
          <ac:spMkLst>
            <pc:docMk/>
            <pc:sldMk cId="4095281375" sldId="279"/>
            <ac:spMk id="11" creationId="{3FCFB1DE-0B7E-48CC-BA90-B2AB0889F9D6}"/>
          </ac:spMkLst>
        </pc:spChg>
        <pc:picChg chg="add mod">
          <ac:chgData name="Karolina  Jankowska" userId="S::karolina.jankowska@szkolagrzebienisko.eu::62361859-34ae-4f40-a2c1-b8513b9c4df0" providerId="AD" clId="Web-{18B55869-834B-4BE4-8C76-C1466E51D2F0}" dt="2020-11-24T19:03:18.475" v="4268"/>
          <ac:picMkLst>
            <pc:docMk/>
            <pc:sldMk cId="4095281375" sldId="279"/>
            <ac:picMk id="4" creationId="{27DB55C0-CA37-4837-A72C-212ED168420C}"/>
          </ac:picMkLst>
        </pc:picChg>
      </pc:sldChg>
      <pc:sldChg chg="addSp modSp new">
        <pc:chgData name="Karolina  Jankowska" userId="S::karolina.jankowska@szkolagrzebienisko.eu::62361859-34ae-4f40-a2c1-b8513b9c4df0" providerId="AD" clId="Web-{18B55869-834B-4BE4-8C76-C1466E51D2F0}" dt="2020-11-24T16:43:41.463" v="3396" actId="14100"/>
        <pc:sldMkLst>
          <pc:docMk/>
          <pc:sldMk cId="3231272558" sldId="280"/>
        </pc:sldMkLst>
        <pc:spChg chg="mod">
          <ac:chgData name="Karolina  Jankowska" userId="S::karolina.jankowska@szkolagrzebienisko.eu::62361859-34ae-4f40-a2c1-b8513b9c4df0" providerId="AD" clId="Web-{18B55869-834B-4BE4-8C76-C1466E51D2F0}" dt="2020-11-24T16:43:41.463" v="3396" actId="14100"/>
          <ac:spMkLst>
            <pc:docMk/>
            <pc:sldMk cId="3231272558" sldId="280"/>
            <ac:spMk id="2" creationId="{B9B5CB31-AD57-4B05-8914-3ADCF368897C}"/>
          </ac:spMkLst>
        </pc:spChg>
        <pc:spChg chg="mod">
          <ac:chgData name="Karolina  Jankowska" userId="S::karolina.jankowska@szkolagrzebienisko.eu::62361859-34ae-4f40-a2c1-b8513b9c4df0" providerId="AD" clId="Web-{18B55869-834B-4BE4-8C76-C1466E51D2F0}" dt="2020-11-24T16:41:32.039" v="3392" actId="1076"/>
          <ac:spMkLst>
            <pc:docMk/>
            <pc:sldMk cId="3231272558" sldId="280"/>
            <ac:spMk id="3" creationId="{5894E68D-E057-4E96-9486-14474AD527BF}"/>
          </ac:spMkLst>
        </pc:spChg>
        <pc:spChg chg="add mod">
          <ac:chgData name="Karolina  Jankowska" userId="S::karolina.jankowska@szkolagrzebienisko.eu::62361859-34ae-4f40-a2c1-b8513b9c4df0" providerId="AD" clId="Web-{18B55869-834B-4BE4-8C76-C1466E51D2F0}" dt="2020-11-24T16:40:51.631" v="3388" actId="1076"/>
          <ac:spMkLst>
            <pc:docMk/>
            <pc:sldMk cId="3231272558" sldId="280"/>
            <ac:spMk id="6" creationId="{4BCD5A01-A937-4E65-9625-A1690556B830}"/>
          </ac:spMkLst>
        </pc:spChg>
        <pc:picChg chg="add mod">
          <ac:chgData name="Karolina  Jankowska" userId="S::karolina.jankowska@szkolagrzebienisko.eu::62361859-34ae-4f40-a2c1-b8513b9c4df0" providerId="AD" clId="Web-{18B55869-834B-4BE4-8C76-C1466E51D2F0}" dt="2020-11-24T16:41:58.586" v="3394" actId="14100"/>
          <ac:picMkLst>
            <pc:docMk/>
            <pc:sldMk cId="3231272558" sldId="280"/>
            <ac:picMk id="4" creationId="{FDF831B9-1F99-4CFA-9290-9FAD5172BA54}"/>
          </ac:picMkLst>
        </pc:picChg>
        <pc:picChg chg="add mod">
          <ac:chgData name="Karolina  Jankowska" userId="S::karolina.jankowska@szkolagrzebienisko.eu::62361859-34ae-4f40-a2c1-b8513b9c4df0" providerId="AD" clId="Web-{18B55869-834B-4BE4-8C76-C1466E51D2F0}" dt="2020-11-24T16:41:20.101" v="3390" actId="1076"/>
          <ac:picMkLst>
            <pc:docMk/>
            <pc:sldMk cId="3231272558" sldId="280"/>
            <ac:picMk id="5" creationId="{2C27A75E-0520-49AD-83EE-85843248F1F5}"/>
          </ac:picMkLst>
        </pc:picChg>
      </pc:sldChg>
      <pc:sldChg chg="addSp delSp modSp new mod setBg">
        <pc:chgData name="Karolina  Jankowska" userId="S::karolina.jankowska@szkolagrzebienisko.eu::62361859-34ae-4f40-a2c1-b8513b9c4df0" providerId="AD" clId="Web-{18B55869-834B-4BE4-8C76-C1466E51D2F0}" dt="2020-11-24T18:23:25.456" v="3652"/>
        <pc:sldMkLst>
          <pc:docMk/>
          <pc:sldMk cId="2361253147" sldId="281"/>
        </pc:sldMkLst>
        <pc:spChg chg="mod">
          <ac:chgData name="Karolina  Jankowska" userId="S::karolina.jankowska@szkolagrzebienisko.eu::62361859-34ae-4f40-a2c1-b8513b9c4df0" providerId="AD" clId="Web-{18B55869-834B-4BE4-8C76-C1466E51D2F0}" dt="2020-11-24T18:23:25.456" v="3652"/>
          <ac:spMkLst>
            <pc:docMk/>
            <pc:sldMk cId="2361253147" sldId="281"/>
            <ac:spMk id="2" creationId="{56C31BF3-F589-475B-AE76-B0C319AD3623}"/>
          </ac:spMkLst>
        </pc:spChg>
        <pc:spChg chg="del">
          <ac:chgData name="Karolina  Jankowska" userId="S::karolina.jankowska@szkolagrzebienisko.eu::62361859-34ae-4f40-a2c1-b8513b9c4df0" providerId="AD" clId="Web-{18B55869-834B-4BE4-8C76-C1466E51D2F0}" dt="2020-11-24T18:22:58.987" v="3613"/>
          <ac:spMkLst>
            <pc:docMk/>
            <pc:sldMk cId="2361253147" sldId="281"/>
            <ac:spMk id="3" creationId="{AB1F2927-0632-4C28-8ECE-A2F19F502B16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18:23:25.456" v="3652"/>
          <ac:spMkLst>
            <pc:docMk/>
            <pc:sldMk cId="2361253147" sldId="281"/>
            <ac:spMk id="9" creationId="{DA381740-063A-41A4-836D-85D14980EEF0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18:23:25.456" v="3652"/>
          <ac:spMkLst>
            <pc:docMk/>
            <pc:sldMk cId="2361253147" sldId="281"/>
            <ac:spMk id="11" creationId="{665DBBEF-238B-476B-96AB-8AAC3224ECEA}"/>
          </ac:spMkLst>
        </pc:spChg>
        <pc:spChg chg="add">
          <ac:chgData name="Karolina  Jankowska" userId="S::karolina.jankowska@szkolagrzebienisko.eu::62361859-34ae-4f40-a2c1-b8513b9c4df0" providerId="AD" clId="Web-{18B55869-834B-4BE4-8C76-C1466E51D2F0}" dt="2020-11-24T18:23:25.456" v="3652"/>
          <ac:spMkLst>
            <pc:docMk/>
            <pc:sldMk cId="2361253147" sldId="281"/>
            <ac:spMk id="13" creationId="{3FCFB1DE-0B7E-48CC-BA90-B2AB0889F9D6}"/>
          </ac:spMkLst>
        </pc:spChg>
        <pc:picChg chg="add mod ord">
          <ac:chgData name="Karolina  Jankowska" userId="S::karolina.jankowska@szkolagrzebienisko.eu::62361859-34ae-4f40-a2c1-b8513b9c4df0" providerId="AD" clId="Web-{18B55869-834B-4BE4-8C76-C1466E51D2F0}" dt="2020-11-24T18:23:25.456" v="3652"/>
          <ac:picMkLst>
            <pc:docMk/>
            <pc:sldMk cId="2361253147" sldId="281"/>
            <ac:picMk id="4" creationId="{3190E352-827C-41F6-AA2E-01314A0F4FEF}"/>
          </ac:picMkLst>
        </pc:picChg>
      </pc:sldChg>
      <pc:sldMasterChg chg="del delSldLayout">
        <pc:chgData name="Karolina  Jankowska" userId="S::karolina.jankowska@szkolagrzebienisko.eu::62361859-34ae-4f40-a2c1-b8513b9c4df0" providerId="AD" clId="Web-{18B55869-834B-4BE4-8C76-C1466E51D2F0}" dt="2020-11-24T07:41:54.072" v="34"/>
        <pc:sldMasterMkLst>
          <pc:docMk/>
          <pc:sldMasterMk cId="3926633689" sldId="2147483648"/>
        </pc:sldMasterMkLst>
        <pc:sldLayoutChg chg="del">
          <pc:chgData name="Karolina  Jankowska" userId="S::karolina.jankowska@szkolagrzebienisko.eu::62361859-34ae-4f40-a2c1-b8513b9c4df0" providerId="AD" clId="Web-{18B55869-834B-4BE4-8C76-C1466E51D2F0}" dt="2020-11-24T07:41:54.072" v="34"/>
          <pc:sldLayoutMkLst>
            <pc:docMk/>
            <pc:sldMasterMk cId="3926633689" sldId="2147483648"/>
            <pc:sldLayoutMk cId="3391757436" sldId="2147483649"/>
          </pc:sldLayoutMkLst>
        </pc:sldLayoutChg>
        <pc:sldLayoutChg chg="del">
          <pc:chgData name="Karolina  Jankowska" userId="S::karolina.jankowska@szkolagrzebienisko.eu::62361859-34ae-4f40-a2c1-b8513b9c4df0" providerId="AD" clId="Web-{18B55869-834B-4BE4-8C76-C1466E51D2F0}" dt="2020-11-24T07:41:54.072" v="34"/>
          <pc:sldLayoutMkLst>
            <pc:docMk/>
            <pc:sldMasterMk cId="3926633689" sldId="2147483648"/>
            <pc:sldLayoutMk cId="967380084" sldId="2147483650"/>
          </pc:sldLayoutMkLst>
        </pc:sldLayoutChg>
        <pc:sldLayoutChg chg="del">
          <pc:chgData name="Karolina  Jankowska" userId="S::karolina.jankowska@szkolagrzebienisko.eu::62361859-34ae-4f40-a2c1-b8513b9c4df0" providerId="AD" clId="Web-{18B55869-834B-4BE4-8C76-C1466E51D2F0}" dt="2020-11-24T07:41:54.072" v="34"/>
          <pc:sldLayoutMkLst>
            <pc:docMk/>
            <pc:sldMasterMk cId="3926633689" sldId="2147483648"/>
            <pc:sldLayoutMk cId="13234121" sldId="2147483651"/>
          </pc:sldLayoutMkLst>
        </pc:sldLayoutChg>
        <pc:sldLayoutChg chg="del">
          <pc:chgData name="Karolina  Jankowska" userId="S::karolina.jankowska@szkolagrzebienisko.eu::62361859-34ae-4f40-a2c1-b8513b9c4df0" providerId="AD" clId="Web-{18B55869-834B-4BE4-8C76-C1466E51D2F0}" dt="2020-11-24T07:41:54.072" v="34"/>
          <pc:sldLayoutMkLst>
            <pc:docMk/>
            <pc:sldMasterMk cId="3926633689" sldId="2147483648"/>
            <pc:sldLayoutMk cId="3883036252" sldId="2147483652"/>
          </pc:sldLayoutMkLst>
        </pc:sldLayoutChg>
        <pc:sldLayoutChg chg="del">
          <pc:chgData name="Karolina  Jankowska" userId="S::karolina.jankowska@szkolagrzebienisko.eu::62361859-34ae-4f40-a2c1-b8513b9c4df0" providerId="AD" clId="Web-{18B55869-834B-4BE4-8C76-C1466E51D2F0}" dt="2020-11-24T07:41:54.072" v="34"/>
          <pc:sldLayoutMkLst>
            <pc:docMk/>
            <pc:sldMasterMk cId="3926633689" sldId="2147483648"/>
            <pc:sldLayoutMk cId="961808292" sldId="2147483653"/>
          </pc:sldLayoutMkLst>
        </pc:sldLayoutChg>
        <pc:sldLayoutChg chg="del">
          <pc:chgData name="Karolina  Jankowska" userId="S::karolina.jankowska@szkolagrzebienisko.eu::62361859-34ae-4f40-a2c1-b8513b9c4df0" providerId="AD" clId="Web-{18B55869-834B-4BE4-8C76-C1466E51D2F0}" dt="2020-11-24T07:41:54.072" v="34"/>
          <pc:sldLayoutMkLst>
            <pc:docMk/>
            <pc:sldMasterMk cId="3926633689" sldId="2147483648"/>
            <pc:sldLayoutMk cId="1544797292" sldId="2147483654"/>
          </pc:sldLayoutMkLst>
        </pc:sldLayoutChg>
        <pc:sldLayoutChg chg="del">
          <pc:chgData name="Karolina  Jankowska" userId="S::karolina.jankowska@szkolagrzebienisko.eu::62361859-34ae-4f40-a2c1-b8513b9c4df0" providerId="AD" clId="Web-{18B55869-834B-4BE4-8C76-C1466E51D2F0}" dt="2020-11-24T07:41:54.072" v="34"/>
          <pc:sldLayoutMkLst>
            <pc:docMk/>
            <pc:sldMasterMk cId="3926633689" sldId="2147483648"/>
            <pc:sldLayoutMk cId="1850839136" sldId="2147483655"/>
          </pc:sldLayoutMkLst>
        </pc:sldLayoutChg>
        <pc:sldLayoutChg chg="del">
          <pc:chgData name="Karolina  Jankowska" userId="S::karolina.jankowska@szkolagrzebienisko.eu::62361859-34ae-4f40-a2c1-b8513b9c4df0" providerId="AD" clId="Web-{18B55869-834B-4BE4-8C76-C1466E51D2F0}" dt="2020-11-24T07:41:54.072" v="34"/>
          <pc:sldLayoutMkLst>
            <pc:docMk/>
            <pc:sldMasterMk cId="3926633689" sldId="2147483648"/>
            <pc:sldLayoutMk cId="2715530444" sldId="2147483656"/>
          </pc:sldLayoutMkLst>
        </pc:sldLayoutChg>
        <pc:sldLayoutChg chg="del">
          <pc:chgData name="Karolina  Jankowska" userId="S::karolina.jankowska@szkolagrzebienisko.eu::62361859-34ae-4f40-a2c1-b8513b9c4df0" providerId="AD" clId="Web-{18B55869-834B-4BE4-8C76-C1466E51D2F0}" dt="2020-11-24T07:41:54.072" v="34"/>
          <pc:sldLayoutMkLst>
            <pc:docMk/>
            <pc:sldMasterMk cId="3926633689" sldId="2147483648"/>
            <pc:sldLayoutMk cId="3024906009" sldId="2147483657"/>
          </pc:sldLayoutMkLst>
        </pc:sldLayoutChg>
        <pc:sldLayoutChg chg="del">
          <pc:chgData name="Karolina  Jankowska" userId="S::karolina.jankowska@szkolagrzebienisko.eu::62361859-34ae-4f40-a2c1-b8513b9c4df0" providerId="AD" clId="Web-{18B55869-834B-4BE4-8C76-C1466E51D2F0}" dt="2020-11-24T07:41:54.072" v="34"/>
          <pc:sldLayoutMkLst>
            <pc:docMk/>
            <pc:sldMasterMk cId="3926633689" sldId="2147483648"/>
            <pc:sldLayoutMk cId="2454508176" sldId="2147483658"/>
          </pc:sldLayoutMkLst>
        </pc:sldLayoutChg>
        <pc:sldLayoutChg chg="del">
          <pc:chgData name="Karolina  Jankowska" userId="S::karolina.jankowska@szkolagrzebienisko.eu::62361859-34ae-4f40-a2c1-b8513b9c4df0" providerId="AD" clId="Web-{18B55869-834B-4BE4-8C76-C1466E51D2F0}" dt="2020-11-24T07:41:54.072" v="34"/>
          <pc:sldLayoutMkLst>
            <pc:docMk/>
            <pc:sldMasterMk cId="3926633689" sldId="2147483648"/>
            <pc:sldLayoutMk cId="1340386666" sldId="2147483659"/>
          </pc:sldLayoutMkLst>
        </pc:sldLayoutChg>
      </pc:sldMasterChg>
      <pc:sldMasterChg chg="add replId addSldLayout">
        <pc:chgData name="Karolina  Jankowska" userId="S::karolina.jankowska@szkolagrzebienisko.eu::62361859-34ae-4f40-a2c1-b8513b9c4df0" providerId="AD" clId="Web-{18B55869-834B-4BE4-8C76-C1466E51D2F0}" dt="2020-11-24T07:41:54.072" v="34"/>
        <pc:sldMasterMkLst>
          <pc:docMk/>
          <pc:sldMasterMk cId="4202402604" sldId="2147483660"/>
        </pc:sldMasterMkLst>
        <pc:sldLayoutChg chg="add">
          <pc:chgData name="Karolina  Jankowska" userId="S::karolina.jankowska@szkolagrzebienisko.eu::62361859-34ae-4f40-a2c1-b8513b9c4df0" providerId="AD" clId="Web-{18B55869-834B-4BE4-8C76-C1466E51D2F0}" dt="2020-11-24T07:41:54.072" v="34"/>
          <pc:sldLayoutMkLst>
            <pc:docMk/>
            <pc:sldMasterMk cId="4202402604" sldId="2147483660"/>
            <pc:sldLayoutMk cId="3200722395" sldId="2147483661"/>
          </pc:sldLayoutMkLst>
        </pc:sldLayoutChg>
        <pc:sldLayoutChg chg="add replId">
          <pc:chgData name="Karolina  Jankowska" userId="S::karolina.jankowska@szkolagrzebienisko.eu::62361859-34ae-4f40-a2c1-b8513b9c4df0" providerId="AD" clId="Web-{18B55869-834B-4BE4-8C76-C1466E51D2F0}" dt="2020-11-24T07:41:54.072" v="34"/>
          <pc:sldLayoutMkLst>
            <pc:docMk/>
            <pc:sldMasterMk cId="4202402604" sldId="2147483660"/>
            <pc:sldLayoutMk cId="1193417376" sldId="2147483662"/>
          </pc:sldLayoutMkLst>
        </pc:sldLayoutChg>
        <pc:sldLayoutChg chg="add replId">
          <pc:chgData name="Karolina  Jankowska" userId="S::karolina.jankowska@szkolagrzebienisko.eu::62361859-34ae-4f40-a2c1-b8513b9c4df0" providerId="AD" clId="Web-{18B55869-834B-4BE4-8C76-C1466E51D2F0}" dt="2020-11-24T07:41:54.072" v="34"/>
          <pc:sldLayoutMkLst>
            <pc:docMk/>
            <pc:sldMasterMk cId="4202402604" sldId="2147483660"/>
            <pc:sldLayoutMk cId="2366022615" sldId="2147483663"/>
          </pc:sldLayoutMkLst>
        </pc:sldLayoutChg>
        <pc:sldLayoutChg chg="add replId">
          <pc:chgData name="Karolina  Jankowska" userId="S::karolina.jankowska@szkolagrzebienisko.eu::62361859-34ae-4f40-a2c1-b8513b9c4df0" providerId="AD" clId="Web-{18B55869-834B-4BE4-8C76-C1466E51D2F0}" dt="2020-11-24T07:41:54.072" v="34"/>
          <pc:sldLayoutMkLst>
            <pc:docMk/>
            <pc:sldMasterMk cId="4202402604" sldId="2147483660"/>
            <pc:sldLayoutMk cId="3088949868" sldId="2147483664"/>
          </pc:sldLayoutMkLst>
        </pc:sldLayoutChg>
        <pc:sldLayoutChg chg="add replId">
          <pc:chgData name="Karolina  Jankowska" userId="S::karolina.jankowska@szkolagrzebienisko.eu::62361859-34ae-4f40-a2c1-b8513b9c4df0" providerId="AD" clId="Web-{18B55869-834B-4BE4-8C76-C1466E51D2F0}" dt="2020-11-24T07:41:54.072" v="34"/>
          <pc:sldLayoutMkLst>
            <pc:docMk/>
            <pc:sldMasterMk cId="4202402604" sldId="2147483660"/>
            <pc:sldLayoutMk cId="1353446959" sldId="2147483665"/>
          </pc:sldLayoutMkLst>
        </pc:sldLayoutChg>
        <pc:sldLayoutChg chg="add replId">
          <pc:chgData name="Karolina  Jankowska" userId="S::karolina.jankowska@szkolagrzebienisko.eu::62361859-34ae-4f40-a2c1-b8513b9c4df0" providerId="AD" clId="Web-{18B55869-834B-4BE4-8C76-C1466E51D2F0}" dt="2020-11-24T07:41:54.072" v="34"/>
          <pc:sldLayoutMkLst>
            <pc:docMk/>
            <pc:sldMasterMk cId="4202402604" sldId="2147483660"/>
            <pc:sldLayoutMk cId="3575229377" sldId="2147483666"/>
          </pc:sldLayoutMkLst>
        </pc:sldLayoutChg>
        <pc:sldLayoutChg chg="add replId">
          <pc:chgData name="Karolina  Jankowska" userId="S::karolina.jankowska@szkolagrzebienisko.eu::62361859-34ae-4f40-a2c1-b8513b9c4df0" providerId="AD" clId="Web-{18B55869-834B-4BE4-8C76-C1466E51D2F0}" dt="2020-11-24T07:41:54.072" v="34"/>
          <pc:sldLayoutMkLst>
            <pc:docMk/>
            <pc:sldMasterMk cId="4202402604" sldId="2147483660"/>
            <pc:sldLayoutMk cId="3422142608" sldId="2147483667"/>
          </pc:sldLayoutMkLst>
        </pc:sldLayoutChg>
        <pc:sldLayoutChg chg="add replId">
          <pc:chgData name="Karolina  Jankowska" userId="S::karolina.jankowska@szkolagrzebienisko.eu::62361859-34ae-4f40-a2c1-b8513b9c4df0" providerId="AD" clId="Web-{18B55869-834B-4BE4-8C76-C1466E51D2F0}" dt="2020-11-24T07:41:54.072" v="34"/>
          <pc:sldLayoutMkLst>
            <pc:docMk/>
            <pc:sldMasterMk cId="4202402604" sldId="2147483660"/>
            <pc:sldLayoutMk cId="3392986785" sldId="2147483668"/>
          </pc:sldLayoutMkLst>
        </pc:sldLayoutChg>
        <pc:sldLayoutChg chg="add replId">
          <pc:chgData name="Karolina  Jankowska" userId="S::karolina.jankowska@szkolagrzebienisko.eu::62361859-34ae-4f40-a2c1-b8513b9c4df0" providerId="AD" clId="Web-{18B55869-834B-4BE4-8C76-C1466E51D2F0}" dt="2020-11-24T07:41:54.072" v="34"/>
          <pc:sldLayoutMkLst>
            <pc:docMk/>
            <pc:sldMasterMk cId="4202402604" sldId="2147483660"/>
            <pc:sldLayoutMk cId="754513153" sldId="2147483669"/>
          </pc:sldLayoutMkLst>
        </pc:sldLayoutChg>
        <pc:sldLayoutChg chg="add replId">
          <pc:chgData name="Karolina  Jankowska" userId="S::karolina.jankowska@szkolagrzebienisko.eu::62361859-34ae-4f40-a2c1-b8513b9c4df0" providerId="AD" clId="Web-{18B55869-834B-4BE4-8C76-C1466E51D2F0}" dt="2020-11-24T07:41:54.072" v="34"/>
          <pc:sldLayoutMkLst>
            <pc:docMk/>
            <pc:sldMasterMk cId="4202402604" sldId="2147483660"/>
            <pc:sldLayoutMk cId="1760051677" sldId="2147483670"/>
          </pc:sldLayoutMkLst>
        </pc:sldLayoutChg>
        <pc:sldLayoutChg chg="add replId">
          <pc:chgData name="Karolina  Jankowska" userId="S::karolina.jankowska@szkolagrzebienisko.eu::62361859-34ae-4f40-a2c1-b8513b9c4df0" providerId="AD" clId="Web-{18B55869-834B-4BE4-8C76-C1466E51D2F0}" dt="2020-11-24T07:41:54.072" v="34"/>
          <pc:sldLayoutMkLst>
            <pc:docMk/>
            <pc:sldMasterMk cId="4202402604" sldId="2147483660"/>
            <pc:sldLayoutMk cId="4246667971" sldId="2147483671"/>
          </pc:sldLayoutMkLst>
        </pc:sldLayoutChg>
      </pc:sldMasterChg>
    </pc:docChg>
  </pc:docChgLst>
  <pc:docChgLst>
    <pc:chgData name="Karolina  Jankowska" userId="S::karolina.jankowska@szkolagrzebienisko.eu::62361859-34ae-4f40-a2c1-b8513b9c4df0" providerId="AD" clId="Web-{F331F96E-924D-431F-90FD-74E41E81A706}"/>
    <pc:docChg chg="modSld">
      <pc:chgData name="Karolina  Jankowska" userId="S::karolina.jankowska@szkolagrzebienisko.eu::62361859-34ae-4f40-a2c1-b8513b9c4df0" providerId="AD" clId="Web-{F331F96E-924D-431F-90FD-74E41E81A706}" dt="2020-11-24T19:34:28.772" v="156" actId="20577"/>
      <pc:docMkLst>
        <pc:docMk/>
      </pc:docMkLst>
      <pc:sldChg chg="modSp">
        <pc:chgData name="Karolina  Jankowska" userId="S::karolina.jankowska@szkolagrzebienisko.eu::62361859-34ae-4f40-a2c1-b8513b9c4df0" providerId="AD" clId="Web-{F331F96E-924D-431F-90FD-74E41E81A706}" dt="2020-11-24T19:09:38.160" v="6" actId="14100"/>
        <pc:sldMkLst>
          <pc:docMk/>
          <pc:sldMk cId="1102620577" sldId="257"/>
        </pc:sldMkLst>
        <pc:spChg chg="mod">
          <ac:chgData name="Karolina  Jankowska" userId="S::karolina.jankowska@szkolagrzebienisko.eu::62361859-34ae-4f40-a2c1-b8513b9c4df0" providerId="AD" clId="Web-{F331F96E-924D-431F-90FD-74E41E81A706}" dt="2020-11-24T19:09:38.160" v="6" actId="14100"/>
          <ac:spMkLst>
            <pc:docMk/>
            <pc:sldMk cId="1102620577" sldId="257"/>
            <ac:spMk id="3" creationId="{C0193345-2962-48BA-A60B-2116B6E3599D}"/>
          </ac:spMkLst>
        </pc:spChg>
      </pc:sldChg>
      <pc:sldChg chg="modSp">
        <pc:chgData name="Karolina  Jankowska" userId="S::karolina.jankowska@szkolagrzebienisko.eu::62361859-34ae-4f40-a2c1-b8513b9c4df0" providerId="AD" clId="Web-{F331F96E-924D-431F-90FD-74E41E81A706}" dt="2020-11-24T19:10:28.332" v="12" actId="14100"/>
        <pc:sldMkLst>
          <pc:docMk/>
          <pc:sldMk cId="1087938201" sldId="258"/>
        </pc:sldMkLst>
        <pc:spChg chg="mod">
          <ac:chgData name="Karolina  Jankowska" userId="S::karolina.jankowska@szkolagrzebienisko.eu::62361859-34ae-4f40-a2c1-b8513b9c4df0" providerId="AD" clId="Web-{F331F96E-924D-431F-90FD-74E41E81A706}" dt="2020-11-24T19:10:28.332" v="12" actId="14100"/>
          <ac:spMkLst>
            <pc:docMk/>
            <pc:sldMk cId="1087938201" sldId="258"/>
            <ac:spMk id="3" creationId="{31F531C8-58A5-40CB-A1C3-CDF5CEC7319A}"/>
          </ac:spMkLst>
        </pc:spChg>
      </pc:sldChg>
      <pc:sldChg chg="modSp">
        <pc:chgData name="Karolina  Jankowska" userId="S::karolina.jankowska@szkolagrzebienisko.eu::62361859-34ae-4f40-a2c1-b8513b9c4df0" providerId="AD" clId="Web-{F331F96E-924D-431F-90FD-74E41E81A706}" dt="2020-11-24T19:10:51.537" v="14" actId="20577"/>
        <pc:sldMkLst>
          <pc:docMk/>
          <pc:sldMk cId="3525033782" sldId="260"/>
        </pc:sldMkLst>
        <pc:spChg chg="mod">
          <ac:chgData name="Karolina  Jankowska" userId="S::karolina.jankowska@szkolagrzebienisko.eu::62361859-34ae-4f40-a2c1-b8513b9c4df0" providerId="AD" clId="Web-{F331F96E-924D-431F-90FD-74E41E81A706}" dt="2020-11-24T19:10:51.537" v="14" actId="20577"/>
          <ac:spMkLst>
            <pc:docMk/>
            <pc:sldMk cId="3525033782" sldId="260"/>
            <ac:spMk id="3" creationId="{18505499-CB01-485C-A2AB-BCB280428262}"/>
          </ac:spMkLst>
        </pc:spChg>
      </pc:sldChg>
      <pc:sldChg chg="modSp">
        <pc:chgData name="Karolina  Jankowska" userId="S::karolina.jankowska@szkolagrzebienisko.eu::62361859-34ae-4f40-a2c1-b8513b9c4df0" providerId="AD" clId="Web-{F331F96E-924D-431F-90FD-74E41E81A706}" dt="2020-11-24T19:34:27.382" v="154" actId="20577"/>
        <pc:sldMkLst>
          <pc:docMk/>
          <pc:sldMk cId="3873878139" sldId="262"/>
        </pc:sldMkLst>
        <pc:spChg chg="mod">
          <ac:chgData name="Karolina  Jankowska" userId="S::karolina.jankowska@szkolagrzebienisko.eu::62361859-34ae-4f40-a2c1-b8513b9c4df0" providerId="AD" clId="Web-{F331F96E-924D-431F-90FD-74E41E81A706}" dt="2020-11-24T19:34:27.382" v="154" actId="20577"/>
          <ac:spMkLst>
            <pc:docMk/>
            <pc:sldMk cId="3873878139" sldId="262"/>
            <ac:spMk id="2" creationId="{C98DCFB2-3A0D-41CD-A7AA-CFFAB525772B}"/>
          </ac:spMkLst>
        </pc:spChg>
        <pc:spChg chg="mod">
          <ac:chgData name="Karolina  Jankowska" userId="S::karolina.jankowska@szkolagrzebienisko.eu::62361859-34ae-4f40-a2c1-b8513b9c4df0" providerId="AD" clId="Web-{F331F96E-924D-431F-90FD-74E41E81A706}" dt="2020-11-24T19:11:17.239" v="17" actId="20577"/>
          <ac:spMkLst>
            <pc:docMk/>
            <pc:sldMk cId="3873878139" sldId="262"/>
            <ac:spMk id="5" creationId="{251DC106-AC60-4086-94DE-4ED4FB261BBC}"/>
          </ac:spMkLst>
        </pc:spChg>
      </pc:sldChg>
      <pc:sldChg chg="modSp">
        <pc:chgData name="Karolina  Jankowska" userId="S::karolina.jankowska@szkolagrzebienisko.eu::62361859-34ae-4f40-a2c1-b8513b9c4df0" providerId="AD" clId="Web-{F331F96E-924D-431F-90FD-74E41E81A706}" dt="2020-11-24T19:12:33.537" v="27" actId="14100"/>
        <pc:sldMkLst>
          <pc:docMk/>
          <pc:sldMk cId="1268171915" sldId="264"/>
        </pc:sldMkLst>
        <pc:spChg chg="mod">
          <ac:chgData name="Karolina  Jankowska" userId="S::karolina.jankowska@szkolagrzebienisko.eu::62361859-34ae-4f40-a2c1-b8513b9c4df0" providerId="AD" clId="Web-{F331F96E-924D-431F-90FD-74E41E81A706}" dt="2020-11-24T19:12:10.505" v="22" actId="20577"/>
          <ac:spMkLst>
            <pc:docMk/>
            <pc:sldMk cId="1268171915" sldId="264"/>
            <ac:spMk id="2" creationId="{393B3BC6-CFD6-4142-A02E-3A5A98FDD083}"/>
          </ac:spMkLst>
        </pc:spChg>
        <pc:spChg chg="mod">
          <ac:chgData name="Karolina  Jankowska" userId="S::karolina.jankowska@szkolagrzebienisko.eu::62361859-34ae-4f40-a2c1-b8513b9c4df0" providerId="AD" clId="Web-{F331F96E-924D-431F-90FD-74E41E81A706}" dt="2020-11-24T19:12:33.537" v="27" actId="14100"/>
          <ac:spMkLst>
            <pc:docMk/>
            <pc:sldMk cId="1268171915" sldId="264"/>
            <ac:spMk id="3" creationId="{29020C60-DE30-4431-B852-DF0728D79034}"/>
          </ac:spMkLst>
        </pc:spChg>
      </pc:sldChg>
      <pc:sldChg chg="modSp">
        <pc:chgData name="Karolina  Jankowska" userId="S::karolina.jankowska@szkolagrzebienisko.eu::62361859-34ae-4f40-a2c1-b8513b9c4df0" providerId="AD" clId="Web-{F331F96E-924D-431F-90FD-74E41E81A706}" dt="2020-11-24T19:13:27.881" v="32" actId="20577"/>
        <pc:sldMkLst>
          <pc:docMk/>
          <pc:sldMk cId="1412525556" sldId="265"/>
        </pc:sldMkLst>
        <pc:spChg chg="mod">
          <ac:chgData name="Karolina  Jankowska" userId="S::karolina.jankowska@szkolagrzebienisko.eu::62361859-34ae-4f40-a2c1-b8513b9c4df0" providerId="AD" clId="Web-{F331F96E-924D-431F-90FD-74E41E81A706}" dt="2020-11-24T19:13:27.881" v="32" actId="20577"/>
          <ac:spMkLst>
            <pc:docMk/>
            <pc:sldMk cId="1412525556" sldId="265"/>
            <ac:spMk id="2" creationId="{1833E3F8-6D15-4A5D-A702-929F3DCB83C8}"/>
          </ac:spMkLst>
        </pc:spChg>
      </pc:sldChg>
      <pc:sldChg chg="modSp">
        <pc:chgData name="Karolina  Jankowska" userId="S::karolina.jankowska@szkolagrzebienisko.eu::62361859-34ae-4f40-a2c1-b8513b9c4df0" providerId="AD" clId="Web-{F331F96E-924D-431F-90FD-74E41E81A706}" dt="2020-11-24T19:14:17.788" v="42" actId="20577"/>
        <pc:sldMkLst>
          <pc:docMk/>
          <pc:sldMk cId="1254086044" sldId="266"/>
        </pc:sldMkLst>
        <pc:spChg chg="mod">
          <ac:chgData name="Karolina  Jankowska" userId="S::karolina.jankowska@szkolagrzebienisko.eu::62361859-34ae-4f40-a2c1-b8513b9c4df0" providerId="AD" clId="Web-{F331F96E-924D-431F-90FD-74E41E81A706}" dt="2020-11-24T19:14:06.694" v="39" actId="20577"/>
          <ac:spMkLst>
            <pc:docMk/>
            <pc:sldMk cId="1254086044" sldId="266"/>
            <ac:spMk id="2" creationId="{6499FB30-A120-488B-B0F2-9AB3C46CA391}"/>
          </ac:spMkLst>
        </pc:spChg>
        <pc:spChg chg="mod">
          <ac:chgData name="Karolina  Jankowska" userId="S::karolina.jankowska@szkolagrzebienisko.eu::62361859-34ae-4f40-a2c1-b8513b9c4df0" providerId="AD" clId="Web-{F331F96E-924D-431F-90FD-74E41E81A706}" dt="2020-11-24T19:14:17.788" v="42" actId="20577"/>
          <ac:spMkLst>
            <pc:docMk/>
            <pc:sldMk cId="1254086044" sldId="266"/>
            <ac:spMk id="3" creationId="{A78B204F-175A-4B63-B3C9-D5D76737E5F4}"/>
          </ac:spMkLst>
        </pc:spChg>
      </pc:sldChg>
      <pc:sldChg chg="modSp">
        <pc:chgData name="Karolina  Jankowska" userId="S::karolina.jankowska@szkolagrzebienisko.eu::62361859-34ae-4f40-a2c1-b8513b9c4df0" providerId="AD" clId="Web-{F331F96E-924D-431F-90FD-74E41E81A706}" dt="2020-11-24T19:21:42.075" v="122" actId="20577"/>
        <pc:sldMkLst>
          <pc:docMk/>
          <pc:sldMk cId="3717439887" sldId="268"/>
        </pc:sldMkLst>
        <pc:spChg chg="mod">
          <ac:chgData name="Karolina  Jankowska" userId="S::karolina.jankowska@szkolagrzebienisko.eu::62361859-34ae-4f40-a2c1-b8513b9c4df0" providerId="AD" clId="Web-{F331F96E-924D-431F-90FD-74E41E81A706}" dt="2020-11-24T19:20:46.293" v="111" actId="20577"/>
          <ac:spMkLst>
            <pc:docMk/>
            <pc:sldMk cId="3717439887" sldId="268"/>
            <ac:spMk id="2" creationId="{3E50D6A8-C56A-462F-883B-1A7F7F2453B6}"/>
          </ac:spMkLst>
        </pc:spChg>
        <pc:spChg chg="mod">
          <ac:chgData name="Karolina  Jankowska" userId="S::karolina.jankowska@szkolagrzebienisko.eu::62361859-34ae-4f40-a2c1-b8513b9c4df0" providerId="AD" clId="Web-{F331F96E-924D-431F-90FD-74E41E81A706}" dt="2020-11-24T19:21:42.075" v="122" actId="20577"/>
          <ac:spMkLst>
            <pc:docMk/>
            <pc:sldMk cId="3717439887" sldId="268"/>
            <ac:spMk id="5" creationId="{A02766C0-868E-4A07-A299-B2A037B430A6}"/>
          </ac:spMkLst>
        </pc:spChg>
      </pc:sldChg>
      <pc:sldChg chg="modSp">
        <pc:chgData name="Karolina  Jankowska" userId="S::karolina.jankowska@szkolagrzebienisko.eu::62361859-34ae-4f40-a2c1-b8513b9c4df0" providerId="AD" clId="Web-{F331F96E-924D-431F-90FD-74E41E81A706}" dt="2020-11-24T19:12:52.412" v="29" actId="20577"/>
        <pc:sldMkLst>
          <pc:docMk/>
          <pc:sldMk cId="2593722550" sldId="269"/>
        </pc:sldMkLst>
        <pc:spChg chg="mod">
          <ac:chgData name="Karolina  Jankowska" userId="S::karolina.jankowska@szkolagrzebienisko.eu::62361859-34ae-4f40-a2c1-b8513b9c4df0" providerId="AD" clId="Web-{F331F96E-924D-431F-90FD-74E41E81A706}" dt="2020-11-24T19:12:52.412" v="29" actId="20577"/>
          <ac:spMkLst>
            <pc:docMk/>
            <pc:sldMk cId="2593722550" sldId="269"/>
            <ac:spMk id="3" creationId="{618380AE-8E02-409A-8DB4-FDAB9BE82B47}"/>
          </ac:spMkLst>
        </pc:spChg>
      </pc:sldChg>
      <pc:sldChg chg="modSp">
        <pc:chgData name="Karolina  Jankowska" userId="S::karolina.jankowska@szkolagrzebienisko.eu::62361859-34ae-4f40-a2c1-b8513b9c4df0" providerId="AD" clId="Web-{F331F96E-924D-431F-90FD-74E41E81A706}" dt="2020-11-24T19:22:46.951" v="132" actId="14100"/>
        <pc:sldMkLst>
          <pc:docMk/>
          <pc:sldMk cId="1480307179" sldId="270"/>
        </pc:sldMkLst>
        <pc:spChg chg="mod">
          <ac:chgData name="Karolina  Jankowska" userId="S::karolina.jankowska@szkolagrzebienisko.eu::62361859-34ae-4f40-a2c1-b8513b9c4df0" providerId="AD" clId="Web-{F331F96E-924D-431F-90FD-74E41E81A706}" dt="2020-11-24T19:22:19.294" v="126" actId="14100"/>
          <ac:spMkLst>
            <pc:docMk/>
            <pc:sldMk cId="1480307179" sldId="270"/>
            <ac:spMk id="2" creationId="{FCA75F07-0E4E-4EEA-944C-53FEE2EBD686}"/>
          </ac:spMkLst>
        </pc:spChg>
        <pc:spChg chg="mod">
          <ac:chgData name="Karolina  Jankowska" userId="S::karolina.jankowska@szkolagrzebienisko.eu::62361859-34ae-4f40-a2c1-b8513b9c4df0" providerId="AD" clId="Web-{F331F96E-924D-431F-90FD-74E41E81A706}" dt="2020-11-24T19:22:46.951" v="132" actId="14100"/>
          <ac:spMkLst>
            <pc:docMk/>
            <pc:sldMk cId="1480307179" sldId="270"/>
            <ac:spMk id="3" creationId="{DBA76A77-AB3A-4F75-BD0F-EF7BD1D9AB07}"/>
          </ac:spMkLst>
        </pc:spChg>
      </pc:sldChg>
      <pc:sldChg chg="modSp">
        <pc:chgData name="Karolina  Jankowska" userId="S::karolina.jankowska@szkolagrzebienisko.eu::62361859-34ae-4f40-a2c1-b8513b9c4df0" providerId="AD" clId="Web-{F331F96E-924D-431F-90FD-74E41E81A706}" dt="2020-11-24T19:23:03.639" v="134" actId="20577"/>
        <pc:sldMkLst>
          <pc:docMk/>
          <pc:sldMk cId="876018249" sldId="271"/>
        </pc:sldMkLst>
        <pc:spChg chg="mod">
          <ac:chgData name="Karolina  Jankowska" userId="S::karolina.jankowska@szkolagrzebienisko.eu::62361859-34ae-4f40-a2c1-b8513b9c4df0" providerId="AD" clId="Web-{F331F96E-924D-431F-90FD-74E41E81A706}" dt="2020-11-24T19:23:03.639" v="134" actId="20577"/>
          <ac:spMkLst>
            <pc:docMk/>
            <pc:sldMk cId="876018249" sldId="271"/>
            <ac:spMk id="3" creationId="{204FCC0F-6F4C-49F4-A57C-C25E82ADBAD4}"/>
          </ac:spMkLst>
        </pc:spChg>
      </pc:sldChg>
      <pc:sldChg chg="modSp">
        <pc:chgData name="Karolina  Jankowska" userId="S::karolina.jankowska@szkolagrzebienisko.eu::62361859-34ae-4f40-a2c1-b8513b9c4df0" providerId="AD" clId="Web-{F331F96E-924D-431F-90FD-74E41E81A706}" dt="2020-11-24T19:15:04.039" v="50" actId="20577"/>
        <pc:sldMkLst>
          <pc:docMk/>
          <pc:sldMk cId="387100524" sldId="273"/>
        </pc:sldMkLst>
        <pc:spChg chg="mod">
          <ac:chgData name="Karolina  Jankowska" userId="S::karolina.jankowska@szkolagrzebienisko.eu::62361859-34ae-4f40-a2c1-b8513b9c4df0" providerId="AD" clId="Web-{F331F96E-924D-431F-90FD-74E41E81A706}" dt="2020-11-24T19:14:41.101" v="46" actId="20577"/>
          <ac:spMkLst>
            <pc:docMk/>
            <pc:sldMk cId="387100524" sldId="273"/>
            <ac:spMk id="2" creationId="{DD157E54-3387-4A38-A1D3-6F327D0044A4}"/>
          </ac:spMkLst>
        </pc:spChg>
        <pc:spChg chg="mod">
          <ac:chgData name="Karolina  Jankowska" userId="S::karolina.jankowska@szkolagrzebienisko.eu::62361859-34ae-4f40-a2c1-b8513b9c4df0" providerId="AD" clId="Web-{F331F96E-924D-431F-90FD-74E41E81A706}" dt="2020-11-24T19:15:04.039" v="50" actId="20577"/>
          <ac:spMkLst>
            <pc:docMk/>
            <pc:sldMk cId="387100524" sldId="273"/>
            <ac:spMk id="5" creationId="{EA3D1186-4137-4520-848A-473741AFD5DF}"/>
          </ac:spMkLst>
        </pc:spChg>
      </pc:sldChg>
      <pc:sldChg chg="modSp">
        <pc:chgData name="Karolina  Jankowska" userId="S::karolina.jankowska@szkolagrzebienisko.eu::62361859-34ae-4f40-a2c1-b8513b9c4df0" providerId="AD" clId="Web-{F331F96E-924D-431F-90FD-74E41E81A706}" dt="2020-11-24T19:15:35.945" v="55" actId="20577"/>
        <pc:sldMkLst>
          <pc:docMk/>
          <pc:sldMk cId="139851960" sldId="274"/>
        </pc:sldMkLst>
        <pc:spChg chg="mod">
          <ac:chgData name="Karolina  Jankowska" userId="S::karolina.jankowska@szkolagrzebienisko.eu::62361859-34ae-4f40-a2c1-b8513b9c4df0" providerId="AD" clId="Web-{F331F96E-924D-431F-90FD-74E41E81A706}" dt="2020-11-24T19:15:35.945" v="55" actId="20577"/>
          <ac:spMkLst>
            <pc:docMk/>
            <pc:sldMk cId="139851960" sldId="274"/>
            <ac:spMk id="5" creationId="{1067331B-F1A3-41E5-8BD7-73588DD60BA6}"/>
          </ac:spMkLst>
        </pc:spChg>
      </pc:sldChg>
      <pc:sldChg chg="modSp">
        <pc:chgData name="Karolina  Jankowska" userId="S::karolina.jankowska@szkolagrzebienisko.eu::62361859-34ae-4f40-a2c1-b8513b9c4df0" providerId="AD" clId="Web-{F331F96E-924D-431F-90FD-74E41E81A706}" dt="2020-11-24T19:17:05.525" v="70" actId="20577"/>
        <pc:sldMkLst>
          <pc:docMk/>
          <pc:sldMk cId="1785882613" sldId="275"/>
        </pc:sldMkLst>
        <pc:spChg chg="mod">
          <ac:chgData name="Karolina  Jankowska" userId="S::karolina.jankowska@szkolagrzebienisko.eu::62361859-34ae-4f40-a2c1-b8513b9c4df0" providerId="AD" clId="Web-{F331F96E-924D-431F-90FD-74E41E81A706}" dt="2020-11-24T19:16:04.883" v="57" actId="20577"/>
          <ac:spMkLst>
            <pc:docMk/>
            <pc:sldMk cId="1785882613" sldId="275"/>
            <ac:spMk id="2" creationId="{41635C32-1D33-4862-991F-4C29852B6ED0}"/>
          </ac:spMkLst>
        </pc:spChg>
        <pc:spChg chg="mod">
          <ac:chgData name="Karolina  Jankowska" userId="S::karolina.jankowska@szkolagrzebienisko.eu::62361859-34ae-4f40-a2c1-b8513b9c4df0" providerId="AD" clId="Web-{F331F96E-924D-431F-90FD-74E41E81A706}" dt="2020-11-24T19:17:05.525" v="70" actId="20577"/>
          <ac:spMkLst>
            <pc:docMk/>
            <pc:sldMk cId="1785882613" sldId="275"/>
            <ac:spMk id="3" creationId="{B34A118A-63FC-4C31-B899-16A6D0784FAD}"/>
          </ac:spMkLst>
        </pc:spChg>
      </pc:sldChg>
      <pc:sldChg chg="modSp">
        <pc:chgData name="Karolina  Jankowska" userId="S::karolina.jankowska@szkolagrzebienisko.eu::62361859-34ae-4f40-a2c1-b8513b9c4df0" providerId="AD" clId="Web-{F331F96E-924D-431F-90FD-74E41E81A706}" dt="2020-11-24T19:17:53.010" v="82" actId="20577"/>
        <pc:sldMkLst>
          <pc:docMk/>
          <pc:sldMk cId="2734269439" sldId="276"/>
        </pc:sldMkLst>
        <pc:spChg chg="mod">
          <ac:chgData name="Karolina  Jankowska" userId="S::karolina.jankowska@szkolagrzebienisko.eu::62361859-34ae-4f40-a2c1-b8513b9c4df0" providerId="AD" clId="Web-{F331F96E-924D-431F-90FD-74E41E81A706}" dt="2020-11-24T19:17:29.072" v="74" actId="20577"/>
          <ac:spMkLst>
            <pc:docMk/>
            <pc:sldMk cId="2734269439" sldId="276"/>
            <ac:spMk id="2" creationId="{17BB049A-942E-4D23-846B-7B3A3D483B73}"/>
          </ac:spMkLst>
        </pc:spChg>
        <pc:spChg chg="mod">
          <ac:chgData name="Karolina  Jankowska" userId="S::karolina.jankowska@szkolagrzebienisko.eu::62361859-34ae-4f40-a2c1-b8513b9c4df0" providerId="AD" clId="Web-{F331F96E-924D-431F-90FD-74E41E81A706}" dt="2020-11-24T19:17:53.010" v="82" actId="20577"/>
          <ac:spMkLst>
            <pc:docMk/>
            <pc:sldMk cId="2734269439" sldId="276"/>
            <ac:spMk id="5" creationId="{B8587636-D8FF-4C1A-9B57-74F12F9D1F3A}"/>
          </ac:spMkLst>
        </pc:spChg>
      </pc:sldChg>
      <pc:sldChg chg="modSp">
        <pc:chgData name="Karolina  Jankowska" userId="S::karolina.jankowska@szkolagrzebienisko.eu::62361859-34ae-4f40-a2c1-b8513b9c4df0" providerId="AD" clId="Web-{F331F96E-924D-431F-90FD-74E41E81A706}" dt="2020-11-24T19:18:13.057" v="83" actId="20577"/>
        <pc:sldMkLst>
          <pc:docMk/>
          <pc:sldMk cId="943485609" sldId="277"/>
        </pc:sldMkLst>
        <pc:spChg chg="mod">
          <ac:chgData name="Karolina  Jankowska" userId="S::karolina.jankowska@szkolagrzebienisko.eu::62361859-34ae-4f40-a2c1-b8513b9c4df0" providerId="AD" clId="Web-{F331F96E-924D-431F-90FD-74E41E81A706}" dt="2020-11-24T19:18:13.057" v="83" actId="20577"/>
          <ac:spMkLst>
            <pc:docMk/>
            <pc:sldMk cId="943485609" sldId="277"/>
            <ac:spMk id="3" creationId="{95882FD0-EBD9-4EAF-931E-E1B445F89AA3}"/>
          </ac:spMkLst>
        </pc:spChg>
      </pc:sldChg>
      <pc:sldChg chg="modSp">
        <pc:chgData name="Karolina  Jankowska" userId="S::karolina.jankowska@szkolagrzebienisko.eu::62361859-34ae-4f40-a2c1-b8513b9c4df0" providerId="AD" clId="Web-{F331F96E-924D-431F-90FD-74E41E81A706}" dt="2020-11-24T19:18:44.526" v="89" actId="20577"/>
        <pc:sldMkLst>
          <pc:docMk/>
          <pc:sldMk cId="2379346438" sldId="278"/>
        </pc:sldMkLst>
        <pc:spChg chg="mod">
          <ac:chgData name="Karolina  Jankowska" userId="S::karolina.jankowska@szkolagrzebienisko.eu::62361859-34ae-4f40-a2c1-b8513b9c4df0" providerId="AD" clId="Web-{F331F96E-924D-431F-90FD-74E41E81A706}" dt="2020-11-24T19:18:29.260" v="86" actId="20577"/>
          <ac:spMkLst>
            <pc:docMk/>
            <pc:sldMk cId="2379346438" sldId="278"/>
            <ac:spMk id="2" creationId="{21AB41FC-53A7-4257-BE6E-F8AEA050A629}"/>
          </ac:spMkLst>
        </pc:spChg>
        <pc:spChg chg="mod">
          <ac:chgData name="Karolina  Jankowska" userId="S::karolina.jankowska@szkolagrzebienisko.eu::62361859-34ae-4f40-a2c1-b8513b9c4df0" providerId="AD" clId="Web-{F331F96E-924D-431F-90FD-74E41E81A706}" dt="2020-11-24T19:18:44.526" v="89" actId="20577"/>
          <ac:spMkLst>
            <pc:docMk/>
            <pc:sldMk cId="2379346438" sldId="278"/>
            <ac:spMk id="3" creationId="{642546D9-B2FB-474B-8A41-54B753FE4341}"/>
          </ac:spMkLst>
        </pc:spChg>
      </pc:sldChg>
      <pc:sldChg chg="modSp">
        <pc:chgData name="Karolina  Jankowska" userId="S::karolina.jankowska@szkolagrzebienisko.eu::62361859-34ae-4f40-a2c1-b8513b9c4df0" providerId="AD" clId="Web-{F331F96E-924D-431F-90FD-74E41E81A706}" dt="2020-11-24T19:20:16.558" v="107" actId="20577"/>
        <pc:sldMkLst>
          <pc:docMk/>
          <pc:sldMk cId="4095281375" sldId="279"/>
        </pc:sldMkLst>
        <pc:spChg chg="mod">
          <ac:chgData name="Karolina  Jankowska" userId="S::karolina.jankowska@szkolagrzebienisko.eu::62361859-34ae-4f40-a2c1-b8513b9c4df0" providerId="AD" clId="Web-{F331F96E-924D-431F-90FD-74E41E81A706}" dt="2020-11-24T19:19:17.933" v="96" actId="20577"/>
          <ac:spMkLst>
            <pc:docMk/>
            <pc:sldMk cId="4095281375" sldId="279"/>
            <ac:spMk id="2" creationId="{72F47A14-18A4-4581-908F-07B59E823B21}"/>
          </ac:spMkLst>
        </pc:spChg>
        <pc:spChg chg="mod">
          <ac:chgData name="Karolina  Jankowska" userId="S::karolina.jankowska@szkolagrzebienisko.eu::62361859-34ae-4f40-a2c1-b8513b9c4df0" providerId="AD" clId="Web-{F331F96E-924D-431F-90FD-74E41E81A706}" dt="2020-11-24T19:20:16.558" v="107" actId="20577"/>
          <ac:spMkLst>
            <pc:docMk/>
            <pc:sldMk cId="4095281375" sldId="279"/>
            <ac:spMk id="3" creationId="{7F165686-5111-4DD3-AF4F-0A7798DC6F83}"/>
          </ac:spMkLst>
        </pc:spChg>
      </pc:sldChg>
      <pc:sldChg chg="modSp">
        <pc:chgData name="Karolina  Jankowska" userId="S::karolina.jankowska@szkolagrzebienisko.eu::62361859-34ae-4f40-a2c1-b8513b9c4df0" providerId="AD" clId="Web-{F331F96E-924D-431F-90FD-74E41E81A706}" dt="2020-11-24T19:23:36.280" v="140" actId="20577"/>
        <pc:sldMkLst>
          <pc:docMk/>
          <pc:sldMk cId="3231272558" sldId="280"/>
        </pc:sldMkLst>
        <pc:spChg chg="mod">
          <ac:chgData name="Karolina  Jankowska" userId="S::karolina.jankowska@szkolagrzebienisko.eu::62361859-34ae-4f40-a2c1-b8513b9c4df0" providerId="AD" clId="Web-{F331F96E-924D-431F-90FD-74E41E81A706}" dt="2020-11-24T19:23:16.748" v="136" actId="20577"/>
          <ac:spMkLst>
            <pc:docMk/>
            <pc:sldMk cId="3231272558" sldId="280"/>
            <ac:spMk id="3" creationId="{5894E68D-E057-4E96-9486-14474AD527BF}"/>
          </ac:spMkLst>
        </pc:spChg>
        <pc:spChg chg="mod">
          <ac:chgData name="Karolina  Jankowska" userId="S::karolina.jankowska@szkolagrzebienisko.eu::62361859-34ae-4f40-a2c1-b8513b9c4df0" providerId="AD" clId="Web-{F331F96E-924D-431F-90FD-74E41E81A706}" dt="2020-11-24T19:23:36.280" v="140" actId="20577"/>
          <ac:spMkLst>
            <pc:docMk/>
            <pc:sldMk cId="3231272558" sldId="280"/>
            <ac:spMk id="6" creationId="{4BCD5A01-A937-4E65-9625-A1690556B83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08:25:31.5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8:13:12.7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8:44:56.0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67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17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22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5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513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986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142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29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46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49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22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11/24/2020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40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Ha04WkYqX4?feature=oembe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Dfo-O0NNcA?feature=oembed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VunzMjFtEo?feature=oembed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HpUq1BZW9M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FFA7C9-1BAC-44CF-B921-201E9076B5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8284" r="6" b="2143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latin typeface="Arial"/>
                <a:cs typeface="Calibri Light"/>
              </a:rPr>
              <a:t>Dzień Misia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pl-PL" sz="3200" dirty="0">
                <a:cs typeface="Calibri"/>
              </a:rPr>
              <a:t>25 listopada</a:t>
            </a:r>
            <a:endParaRPr lang="pl-PL" sz="3200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DAEAF0B-14BC-47F8-84AF-4AA5B59C2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6100">
                <a:latin typeface="Arial"/>
                <a:cs typeface="Arial"/>
              </a:rPr>
              <a:t>A czy wiecie, że...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59E7B"/>
          </a:solidFill>
          <a:ln w="38100" cap="rnd">
            <a:solidFill>
              <a:srgbClr val="B59E7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8380AE-8E02-409A-8DB4-FDAB9BE82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pl-PL" sz="2600" dirty="0">
                <a:latin typeface="Arial"/>
                <a:cs typeface="Arial"/>
              </a:rPr>
              <a:t>Oryginalne imię Kubusia Puchatka, czyli </a:t>
            </a:r>
            <a:r>
              <a:rPr lang="pl-PL" sz="2600" dirty="0" err="1">
                <a:latin typeface="Arial"/>
                <a:cs typeface="Arial"/>
              </a:rPr>
              <a:t>Winnie</a:t>
            </a:r>
            <a:r>
              <a:rPr lang="pl-PL" sz="2600" dirty="0">
                <a:latin typeface="Arial"/>
                <a:cs typeface="Arial"/>
              </a:rPr>
              <a:t>-the- </a:t>
            </a:r>
            <a:r>
              <a:rPr lang="pl-PL" sz="2600" dirty="0" err="1">
                <a:latin typeface="Arial"/>
                <a:cs typeface="Arial"/>
              </a:rPr>
              <a:t>Pooh</a:t>
            </a:r>
            <a:r>
              <a:rPr lang="pl-PL" sz="2600" dirty="0">
                <a:latin typeface="Arial"/>
                <a:cs typeface="Arial"/>
              </a:rPr>
              <a:t> zostało nadane na cześć niedźwiedzicy </a:t>
            </a:r>
            <a:r>
              <a:rPr lang="pl-PL" sz="2600" dirty="0">
                <a:latin typeface="Arial"/>
                <a:ea typeface="+mn-lt"/>
                <a:cs typeface="+mn-lt"/>
              </a:rPr>
              <a:t>Winnipeg będącej żywą maskotką kanadyjskiego wojska z Korpusu Weterynaryjnego Kanady. Została kupiona za 27 dolarów przez porucznika </a:t>
            </a:r>
            <a:r>
              <a:rPr lang="pl-PL" sz="2600" dirty="0" err="1">
                <a:latin typeface="Arial"/>
                <a:ea typeface="+mn-lt"/>
                <a:cs typeface="+mn-lt"/>
              </a:rPr>
              <a:t>Iana</a:t>
            </a:r>
            <a:r>
              <a:rPr lang="pl-PL" sz="2600" dirty="0">
                <a:latin typeface="Arial"/>
                <a:ea typeface="+mn-lt"/>
                <a:cs typeface="+mn-lt"/>
              </a:rPr>
              <a:t> </a:t>
            </a:r>
            <a:r>
              <a:rPr lang="pl-PL" sz="2600" dirty="0" err="1">
                <a:latin typeface="Arial"/>
                <a:ea typeface="+mn-lt"/>
                <a:cs typeface="+mn-lt"/>
              </a:rPr>
              <a:t>Gary’ego</a:t>
            </a:r>
            <a:r>
              <a:rPr lang="pl-PL" sz="2600" dirty="0">
                <a:latin typeface="Arial"/>
                <a:ea typeface="+mn-lt"/>
                <a:cs typeface="+mn-lt"/>
              </a:rPr>
              <a:t> w miasteczku White River w Ontario, gdzie dziś znajduje się pomnik misia. W październiku 1914 roku została przewieziona do Wielkiej Brytanii. Postanowiono pozostawić ją w londyńskim ogrodzie zoologicznym. Padła 12 maja 1934.</a:t>
            </a:r>
            <a:endParaRPr lang="pl-PL" sz="2600" dirty="0">
              <a:latin typeface="Arial"/>
              <a:cs typeface="Arial"/>
            </a:endParaRPr>
          </a:p>
        </p:txBody>
      </p:sp>
      <p:pic>
        <p:nvPicPr>
          <p:cNvPr id="4" name="Obraz 4" descr="Obraz zawierający zewnętrzne, trawa, osoba, mężczyzna&#10;&#10;Opis wygenerowany automatycznie">
            <a:extLst>
              <a:ext uri="{FF2B5EF4-FFF2-40B4-BE49-F238E27FC236}">
                <a16:creationId xmlns:a16="http://schemas.microsoft.com/office/drawing/2014/main" id="{5E37A02E-C7AC-4D18-95E4-FFD94283B8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20" r="1" b="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93722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833E3F8-6D15-4A5D-A702-929F3DCB8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4051908"/>
            <a:ext cx="10909640" cy="121336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400" dirty="0" err="1">
                <a:latin typeface="Arial Black"/>
              </a:rPr>
              <a:t>Zapraszam</a:t>
            </a:r>
            <a:r>
              <a:rPr lang="en-US" sz="4400" dirty="0">
                <a:latin typeface="Arial Black"/>
              </a:rPr>
              <a:t> do </a:t>
            </a:r>
            <a:r>
              <a:rPr lang="en-US" sz="4400" dirty="0" err="1">
                <a:latin typeface="Arial Black"/>
              </a:rPr>
              <a:t>wysłuchania</a:t>
            </a:r>
            <a:r>
              <a:rPr lang="en-US" sz="4400" dirty="0">
                <a:latin typeface="Arial Black"/>
              </a:rPr>
              <a:t> </a:t>
            </a:r>
            <a:r>
              <a:rPr lang="en-US" sz="4400" dirty="0" err="1">
                <a:latin typeface="Arial Black"/>
              </a:rPr>
              <a:t>bajki</a:t>
            </a:r>
            <a:endParaRPr lang="en-US" sz="4400" dirty="0">
              <a:latin typeface="Arial Black"/>
            </a:endParaRPr>
          </a:p>
        </p:txBody>
      </p:sp>
      <p:pic>
        <p:nvPicPr>
          <p:cNvPr id="4" name="Obraz 4">
            <a:hlinkClick r:id="" action="ppaction://media"/>
            <a:extLst>
              <a:ext uri="{FF2B5EF4-FFF2-40B4-BE49-F238E27FC236}">
                <a16:creationId xmlns:a16="http://schemas.microsoft.com/office/drawing/2014/main" id="{B1C76D36-3E34-40DD-946C-A3B830075BD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51573" y="591670"/>
            <a:ext cx="5569238" cy="3134571"/>
          </a:xfrm>
          <a:prstGeom prst="rect">
            <a:avLst/>
          </a:prstGeom>
        </p:spPr>
      </p:pic>
      <p:sp>
        <p:nvSpPr>
          <p:cNvPr id="13" name="Rectangle 6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27432"/>
          </a:xfrm>
          <a:custGeom>
            <a:avLst/>
            <a:gdLst>
              <a:gd name="connsiteX0" fmla="*/ 0 w 4572000"/>
              <a:gd name="connsiteY0" fmla="*/ 0 h 27432"/>
              <a:gd name="connsiteX1" fmla="*/ 607423 w 4572000"/>
              <a:gd name="connsiteY1" fmla="*/ 0 h 27432"/>
              <a:gd name="connsiteX2" fmla="*/ 1123406 w 4572000"/>
              <a:gd name="connsiteY2" fmla="*/ 0 h 27432"/>
              <a:gd name="connsiteX3" fmla="*/ 1685109 w 4572000"/>
              <a:gd name="connsiteY3" fmla="*/ 0 h 27432"/>
              <a:gd name="connsiteX4" fmla="*/ 2383971 w 4572000"/>
              <a:gd name="connsiteY4" fmla="*/ 0 h 27432"/>
              <a:gd name="connsiteX5" fmla="*/ 2991394 w 4572000"/>
              <a:gd name="connsiteY5" fmla="*/ 0 h 27432"/>
              <a:gd name="connsiteX6" fmla="*/ 3553097 w 4572000"/>
              <a:gd name="connsiteY6" fmla="*/ 0 h 27432"/>
              <a:gd name="connsiteX7" fmla="*/ 4572000 w 4572000"/>
              <a:gd name="connsiteY7" fmla="*/ 0 h 27432"/>
              <a:gd name="connsiteX8" fmla="*/ 4572000 w 4572000"/>
              <a:gd name="connsiteY8" fmla="*/ 27432 h 27432"/>
              <a:gd name="connsiteX9" fmla="*/ 3918857 w 4572000"/>
              <a:gd name="connsiteY9" fmla="*/ 27432 h 27432"/>
              <a:gd name="connsiteX10" fmla="*/ 3357154 w 4572000"/>
              <a:gd name="connsiteY10" fmla="*/ 27432 h 27432"/>
              <a:gd name="connsiteX11" fmla="*/ 2612571 w 4572000"/>
              <a:gd name="connsiteY11" fmla="*/ 27432 h 27432"/>
              <a:gd name="connsiteX12" fmla="*/ 2005149 w 4572000"/>
              <a:gd name="connsiteY12" fmla="*/ 27432 h 27432"/>
              <a:gd name="connsiteX13" fmla="*/ 1489166 w 4572000"/>
              <a:gd name="connsiteY13" fmla="*/ 27432 h 27432"/>
              <a:gd name="connsiteX14" fmla="*/ 790303 w 4572000"/>
              <a:gd name="connsiteY14" fmla="*/ 27432 h 27432"/>
              <a:gd name="connsiteX15" fmla="*/ 0 w 4572000"/>
              <a:gd name="connsiteY15" fmla="*/ 27432 h 27432"/>
              <a:gd name="connsiteX16" fmla="*/ 0 w 457200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27432" fill="none" extrusionOk="0">
                <a:moveTo>
                  <a:pt x="0" y="0"/>
                </a:moveTo>
                <a:cubicBezTo>
                  <a:pt x="150397" y="-23421"/>
                  <a:pt x="474161" y="9174"/>
                  <a:pt x="607423" y="0"/>
                </a:cubicBezTo>
                <a:cubicBezTo>
                  <a:pt x="740685" y="-9174"/>
                  <a:pt x="868821" y="-4258"/>
                  <a:pt x="1123406" y="0"/>
                </a:cubicBezTo>
                <a:cubicBezTo>
                  <a:pt x="1377991" y="4258"/>
                  <a:pt x="1567664" y="-12410"/>
                  <a:pt x="1685109" y="0"/>
                </a:cubicBezTo>
                <a:cubicBezTo>
                  <a:pt x="1802554" y="12410"/>
                  <a:pt x="2193086" y="-14353"/>
                  <a:pt x="2383971" y="0"/>
                </a:cubicBezTo>
                <a:cubicBezTo>
                  <a:pt x="2574856" y="14353"/>
                  <a:pt x="2697477" y="-26142"/>
                  <a:pt x="2991394" y="0"/>
                </a:cubicBezTo>
                <a:cubicBezTo>
                  <a:pt x="3285311" y="26142"/>
                  <a:pt x="3423667" y="26544"/>
                  <a:pt x="3553097" y="0"/>
                </a:cubicBezTo>
                <a:cubicBezTo>
                  <a:pt x="3682527" y="-26544"/>
                  <a:pt x="4344147" y="50350"/>
                  <a:pt x="4572000" y="0"/>
                </a:cubicBezTo>
                <a:cubicBezTo>
                  <a:pt x="4571027" y="8304"/>
                  <a:pt x="4571522" y="21512"/>
                  <a:pt x="4572000" y="27432"/>
                </a:cubicBezTo>
                <a:cubicBezTo>
                  <a:pt x="4438349" y="5490"/>
                  <a:pt x="4090129" y="31231"/>
                  <a:pt x="3918857" y="27432"/>
                </a:cubicBezTo>
                <a:cubicBezTo>
                  <a:pt x="3747585" y="23633"/>
                  <a:pt x="3498826" y="6883"/>
                  <a:pt x="3357154" y="27432"/>
                </a:cubicBezTo>
                <a:cubicBezTo>
                  <a:pt x="3215482" y="47981"/>
                  <a:pt x="2784289" y="56849"/>
                  <a:pt x="2612571" y="27432"/>
                </a:cubicBezTo>
                <a:cubicBezTo>
                  <a:pt x="2440853" y="-1985"/>
                  <a:pt x="2261292" y="25951"/>
                  <a:pt x="2005149" y="27432"/>
                </a:cubicBezTo>
                <a:cubicBezTo>
                  <a:pt x="1749006" y="28913"/>
                  <a:pt x="1700078" y="34342"/>
                  <a:pt x="1489166" y="27432"/>
                </a:cubicBezTo>
                <a:cubicBezTo>
                  <a:pt x="1278254" y="20522"/>
                  <a:pt x="1077188" y="56916"/>
                  <a:pt x="790303" y="27432"/>
                </a:cubicBezTo>
                <a:cubicBezTo>
                  <a:pt x="503418" y="-2052"/>
                  <a:pt x="359168" y="57044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572000" h="27432" stroke="0" extrusionOk="0">
                <a:moveTo>
                  <a:pt x="0" y="0"/>
                </a:moveTo>
                <a:cubicBezTo>
                  <a:pt x="155698" y="6780"/>
                  <a:pt x="465972" y="13197"/>
                  <a:pt x="607423" y="0"/>
                </a:cubicBezTo>
                <a:cubicBezTo>
                  <a:pt x="748874" y="-13197"/>
                  <a:pt x="1014133" y="22994"/>
                  <a:pt x="1123406" y="0"/>
                </a:cubicBezTo>
                <a:cubicBezTo>
                  <a:pt x="1232679" y="-22994"/>
                  <a:pt x="1639431" y="-2997"/>
                  <a:pt x="1867989" y="0"/>
                </a:cubicBezTo>
                <a:cubicBezTo>
                  <a:pt x="2096547" y="2997"/>
                  <a:pt x="2265668" y="29557"/>
                  <a:pt x="2475411" y="0"/>
                </a:cubicBezTo>
                <a:cubicBezTo>
                  <a:pt x="2685154" y="-29557"/>
                  <a:pt x="2951491" y="73"/>
                  <a:pt x="3082834" y="0"/>
                </a:cubicBezTo>
                <a:cubicBezTo>
                  <a:pt x="3214177" y="-73"/>
                  <a:pt x="3641000" y="-33478"/>
                  <a:pt x="3827417" y="0"/>
                </a:cubicBezTo>
                <a:cubicBezTo>
                  <a:pt x="4013834" y="33478"/>
                  <a:pt x="4345917" y="14255"/>
                  <a:pt x="4572000" y="0"/>
                </a:cubicBezTo>
                <a:cubicBezTo>
                  <a:pt x="4572485" y="9333"/>
                  <a:pt x="4573278" y="19699"/>
                  <a:pt x="4572000" y="27432"/>
                </a:cubicBezTo>
                <a:cubicBezTo>
                  <a:pt x="4318030" y="43025"/>
                  <a:pt x="4161104" y="34314"/>
                  <a:pt x="4010297" y="27432"/>
                </a:cubicBezTo>
                <a:cubicBezTo>
                  <a:pt x="3859490" y="20550"/>
                  <a:pt x="3592529" y="6613"/>
                  <a:pt x="3357154" y="27432"/>
                </a:cubicBezTo>
                <a:cubicBezTo>
                  <a:pt x="3121779" y="48251"/>
                  <a:pt x="2884285" y="3780"/>
                  <a:pt x="2704011" y="27432"/>
                </a:cubicBezTo>
                <a:cubicBezTo>
                  <a:pt x="2523737" y="51084"/>
                  <a:pt x="2295944" y="32081"/>
                  <a:pt x="2096589" y="27432"/>
                </a:cubicBezTo>
                <a:cubicBezTo>
                  <a:pt x="1897234" y="22783"/>
                  <a:pt x="1623782" y="52518"/>
                  <a:pt x="1352006" y="27432"/>
                </a:cubicBezTo>
                <a:cubicBezTo>
                  <a:pt x="1080230" y="2346"/>
                  <a:pt x="869959" y="12864"/>
                  <a:pt x="607423" y="27432"/>
                </a:cubicBezTo>
                <a:cubicBezTo>
                  <a:pt x="344887" y="42000"/>
                  <a:pt x="188100" y="40051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59E7B"/>
          </a:solidFill>
          <a:ln w="38100" cap="rnd">
            <a:solidFill>
              <a:srgbClr val="B59E7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26">
            <a:extLst>
              <a:ext uri="{FF2B5EF4-FFF2-40B4-BE49-F238E27FC236}">
                <a16:creationId xmlns:a16="http://schemas.microsoft.com/office/drawing/2014/main" id="{F28B82B1-E269-4325-A665-6CFE5DEE5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Footer Placeholder 27">
            <a:extLst>
              <a:ext uri="{FF2B5EF4-FFF2-40B4-BE49-F238E27FC236}">
                <a16:creationId xmlns:a16="http://schemas.microsoft.com/office/drawing/2014/main" id="{7C700527-76FD-4DF4-A597-6F5E089CA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Slide Number Placeholder 28">
            <a:extLst>
              <a:ext uri="{FF2B5EF4-FFF2-40B4-BE49-F238E27FC236}">
                <a16:creationId xmlns:a16="http://schemas.microsoft.com/office/drawing/2014/main" id="{B5EA49A9-01EB-4D60-A392-7DC9B625D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525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499FB30-A120-488B-B0F2-9AB3C46CA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pl-PL" sz="4800" dirty="0">
                <a:latin typeface="Arial Black"/>
              </a:rPr>
              <a:t>Brat: miś </a:t>
            </a:r>
            <a:r>
              <a:rPr lang="pl-PL" sz="4800" dirty="0" err="1">
                <a:latin typeface="Arial Black"/>
              </a:rPr>
              <a:t>Colargol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59E7B"/>
          </a:solidFill>
          <a:ln w="38100" cap="rnd">
            <a:solidFill>
              <a:srgbClr val="B59E7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8B204F-175A-4B63-B3C9-D5D76737E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dirty="0">
                <a:latin typeface="Arial"/>
                <a:cs typeface="Arial"/>
              </a:rPr>
              <a:t>Przygody tego misia spisała francuska pisarka Olga </a:t>
            </a:r>
            <a:r>
              <a:rPr lang="pl-PL" dirty="0" err="1">
                <a:latin typeface="Arial"/>
                <a:cs typeface="Arial"/>
              </a:rPr>
              <a:t>Pouchine</a:t>
            </a:r>
            <a:r>
              <a:rPr lang="pl-PL" dirty="0">
                <a:latin typeface="Arial"/>
                <a:cs typeface="Arial"/>
              </a:rPr>
              <a:t> w latach 50. XIX wieku. Dzięki staraniom francuskiego producenta od 1968 do 1974 roku, w Łodzi, przygody tego misia zostały przedstawione w serialu lalkowym.</a:t>
            </a:r>
          </a:p>
        </p:txBody>
      </p:sp>
      <p:pic>
        <p:nvPicPr>
          <p:cNvPr id="4" name="Obraz 4" descr="Obraz zawierający wewnątrz, siedzi, stół, małe&#10;&#10;Opis wygenerowany automatycznie">
            <a:extLst>
              <a:ext uri="{FF2B5EF4-FFF2-40B4-BE49-F238E27FC236}">
                <a16:creationId xmlns:a16="http://schemas.microsoft.com/office/drawing/2014/main" id="{F2B94D74-DF7B-4533-A30A-36070AD140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554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54086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68AB93A-48BC-4C25-A3AD-C17B5A682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220B993-2E3A-4D05-9CF9-7745B4CB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8581" y="643467"/>
            <a:ext cx="3562483" cy="35692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800"/>
              <a:t>Zapraszam na film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5874" y="4409267"/>
            <a:ext cx="3242551" cy="27432"/>
          </a:xfrm>
          <a:custGeom>
            <a:avLst/>
            <a:gdLst>
              <a:gd name="connsiteX0" fmla="*/ 0 w 3242551"/>
              <a:gd name="connsiteY0" fmla="*/ 0 h 27432"/>
              <a:gd name="connsiteX1" fmla="*/ 616085 w 3242551"/>
              <a:gd name="connsiteY1" fmla="*/ 0 h 27432"/>
              <a:gd name="connsiteX2" fmla="*/ 1264595 w 3242551"/>
              <a:gd name="connsiteY2" fmla="*/ 0 h 27432"/>
              <a:gd name="connsiteX3" fmla="*/ 1945531 w 3242551"/>
              <a:gd name="connsiteY3" fmla="*/ 0 h 27432"/>
              <a:gd name="connsiteX4" fmla="*/ 2626466 w 3242551"/>
              <a:gd name="connsiteY4" fmla="*/ 0 h 27432"/>
              <a:gd name="connsiteX5" fmla="*/ 3242551 w 3242551"/>
              <a:gd name="connsiteY5" fmla="*/ 0 h 27432"/>
              <a:gd name="connsiteX6" fmla="*/ 3242551 w 3242551"/>
              <a:gd name="connsiteY6" fmla="*/ 27432 h 27432"/>
              <a:gd name="connsiteX7" fmla="*/ 2529190 w 3242551"/>
              <a:gd name="connsiteY7" fmla="*/ 27432 h 27432"/>
              <a:gd name="connsiteX8" fmla="*/ 1815829 w 3242551"/>
              <a:gd name="connsiteY8" fmla="*/ 27432 h 27432"/>
              <a:gd name="connsiteX9" fmla="*/ 1167318 w 3242551"/>
              <a:gd name="connsiteY9" fmla="*/ 27432 h 27432"/>
              <a:gd name="connsiteX10" fmla="*/ 0 w 3242551"/>
              <a:gd name="connsiteY10" fmla="*/ 27432 h 27432"/>
              <a:gd name="connsiteX11" fmla="*/ 0 w 3242551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2551" h="27432" fill="none" extrusionOk="0">
                <a:moveTo>
                  <a:pt x="0" y="0"/>
                </a:moveTo>
                <a:cubicBezTo>
                  <a:pt x="194108" y="-30346"/>
                  <a:pt x="476260" y="9901"/>
                  <a:pt x="616085" y="0"/>
                </a:cubicBezTo>
                <a:cubicBezTo>
                  <a:pt x="755911" y="-9901"/>
                  <a:pt x="955441" y="-31994"/>
                  <a:pt x="1264595" y="0"/>
                </a:cubicBezTo>
                <a:cubicBezTo>
                  <a:pt x="1573749" y="31994"/>
                  <a:pt x="1618785" y="-7447"/>
                  <a:pt x="1945531" y="0"/>
                </a:cubicBezTo>
                <a:cubicBezTo>
                  <a:pt x="2272277" y="7447"/>
                  <a:pt x="2390625" y="1646"/>
                  <a:pt x="2626466" y="0"/>
                </a:cubicBezTo>
                <a:cubicBezTo>
                  <a:pt x="2862308" y="-1646"/>
                  <a:pt x="3064770" y="5184"/>
                  <a:pt x="3242551" y="0"/>
                </a:cubicBezTo>
                <a:cubicBezTo>
                  <a:pt x="3241385" y="7395"/>
                  <a:pt x="3242596" y="21864"/>
                  <a:pt x="3242551" y="27432"/>
                </a:cubicBezTo>
                <a:cubicBezTo>
                  <a:pt x="3023282" y="59750"/>
                  <a:pt x="2875833" y="36030"/>
                  <a:pt x="2529190" y="27432"/>
                </a:cubicBezTo>
                <a:cubicBezTo>
                  <a:pt x="2182547" y="18834"/>
                  <a:pt x="2011286" y="10066"/>
                  <a:pt x="1815829" y="27432"/>
                </a:cubicBezTo>
                <a:cubicBezTo>
                  <a:pt x="1620372" y="44798"/>
                  <a:pt x="1410011" y="-1058"/>
                  <a:pt x="1167318" y="27432"/>
                </a:cubicBezTo>
                <a:cubicBezTo>
                  <a:pt x="924625" y="55922"/>
                  <a:pt x="241931" y="85033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42551" h="27432" stroke="0" extrusionOk="0">
                <a:moveTo>
                  <a:pt x="0" y="0"/>
                </a:moveTo>
                <a:cubicBezTo>
                  <a:pt x="292987" y="-12051"/>
                  <a:pt x="313221" y="-4437"/>
                  <a:pt x="616085" y="0"/>
                </a:cubicBezTo>
                <a:cubicBezTo>
                  <a:pt x="918950" y="4437"/>
                  <a:pt x="1001475" y="-7765"/>
                  <a:pt x="1167318" y="0"/>
                </a:cubicBezTo>
                <a:cubicBezTo>
                  <a:pt x="1333161" y="7765"/>
                  <a:pt x="1642740" y="34995"/>
                  <a:pt x="1880680" y="0"/>
                </a:cubicBezTo>
                <a:cubicBezTo>
                  <a:pt x="2118620" y="-34995"/>
                  <a:pt x="2326628" y="756"/>
                  <a:pt x="2496764" y="0"/>
                </a:cubicBezTo>
                <a:cubicBezTo>
                  <a:pt x="2666900" y="-756"/>
                  <a:pt x="2887316" y="25599"/>
                  <a:pt x="3242551" y="0"/>
                </a:cubicBezTo>
                <a:cubicBezTo>
                  <a:pt x="3242744" y="12649"/>
                  <a:pt x="3241563" y="17989"/>
                  <a:pt x="3242551" y="27432"/>
                </a:cubicBezTo>
                <a:cubicBezTo>
                  <a:pt x="3008998" y="-2757"/>
                  <a:pt x="2799879" y="44559"/>
                  <a:pt x="2594041" y="27432"/>
                </a:cubicBezTo>
                <a:cubicBezTo>
                  <a:pt x="2388203" y="10306"/>
                  <a:pt x="2212925" y="-2221"/>
                  <a:pt x="1880680" y="27432"/>
                </a:cubicBezTo>
                <a:cubicBezTo>
                  <a:pt x="1548435" y="57085"/>
                  <a:pt x="1523943" y="37041"/>
                  <a:pt x="1329446" y="27432"/>
                </a:cubicBezTo>
                <a:cubicBezTo>
                  <a:pt x="1134949" y="17823"/>
                  <a:pt x="919920" y="28299"/>
                  <a:pt x="680936" y="27432"/>
                </a:cubicBezTo>
                <a:cubicBezTo>
                  <a:pt x="441952" y="26566"/>
                  <a:pt x="273000" y="57219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B59E7B"/>
          </a:solidFill>
          <a:ln w="38100" cap="rnd">
            <a:solidFill>
              <a:srgbClr val="B59E7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>
            <a:hlinkClick r:id="" action="ppaction://media"/>
            <a:extLst>
              <a:ext uri="{FF2B5EF4-FFF2-40B4-BE49-F238E27FC236}">
                <a16:creationId xmlns:a16="http://schemas.microsoft.com/office/drawing/2014/main" id="{B4CD00E3-E3B3-4FB2-B8B6-945164C6B71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0040" y="709803"/>
            <a:ext cx="7214616" cy="541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56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D157E54-3387-4A38-A1D3-6F327D004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6600" dirty="0" err="1">
                <a:latin typeface="Arial Black"/>
              </a:rPr>
              <a:t>Miś</a:t>
            </a:r>
            <a:r>
              <a:rPr lang="en-US" sz="6600" dirty="0">
                <a:latin typeface="Arial Black"/>
              </a:rPr>
              <a:t> Yogi </a:t>
            </a:r>
            <a:r>
              <a:rPr lang="en-US" sz="6600" dirty="0" err="1">
                <a:latin typeface="Arial Black"/>
              </a:rPr>
              <a:t>i</a:t>
            </a:r>
            <a:r>
              <a:rPr lang="en-US" sz="6600" dirty="0">
                <a:latin typeface="Arial Black"/>
              </a:rPr>
              <a:t> Boo-Boo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B59E7B"/>
          </a:solidFill>
          <a:ln w="38100" cap="rnd">
            <a:solidFill>
              <a:srgbClr val="B59E7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A3D1186-4137-4520-848A-473741AFD5DF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00" dirty="0">
                <a:latin typeface="Arial"/>
                <a:cs typeface="Arial"/>
              </a:rPr>
              <a:t>Yogi </a:t>
            </a:r>
            <a:r>
              <a:rPr lang="en-US" sz="2000" dirty="0" err="1">
                <a:latin typeface="Arial"/>
                <a:cs typeface="Arial"/>
              </a:rPr>
              <a:t>mieszkał</a:t>
            </a:r>
            <a:r>
              <a:rPr lang="en-US" sz="2000" dirty="0">
                <a:latin typeface="Arial"/>
                <a:cs typeface="Arial"/>
              </a:rPr>
              <a:t> w </a:t>
            </a:r>
            <a:r>
              <a:rPr lang="en-US" sz="2000" dirty="0" err="1">
                <a:latin typeface="Arial"/>
                <a:cs typeface="Arial"/>
              </a:rPr>
              <a:t>fikcyjnym</a:t>
            </a:r>
            <a:r>
              <a:rPr lang="en-US" sz="2000" dirty="0">
                <a:latin typeface="Arial"/>
                <a:cs typeface="Arial"/>
              </a:rPr>
              <a:t> </a:t>
            </a:r>
            <a:r>
              <a:rPr lang="en-US" sz="2000" dirty="0" err="1">
                <a:latin typeface="Arial"/>
                <a:cs typeface="Arial"/>
              </a:rPr>
              <a:t>parku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narodowym</a:t>
            </a:r>
            <a:r>
              <a:rPr lang="en-US" sz="2000" dirty="0">
                <a:latin typeface="Arial"/>
                <a:cs typeface="Arial"/>
              </a:rPr>
              <a:t> Jellystone. </a:t>
            </a:r>
            <a:r>
              <a:rPr lang="en-US" sz="2000" dirty="0" err="1">
                <a:latin typeface="Arial"/>
                <a:cs typeface="Arial"/>
              </a:rPr>
              <a:t>Wraz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ze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swoim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przyjacielem</a:t>
            </a:r>
            <a:r>
              <a:rPr lang="en-US" sz="2000" dirty="0">
                <a:latin typeface="Arial"/>
                <a:cs typeface="Arial"/>
              </a:rPr>
              <a:t> Boo-Boo </a:t>
            </a:r>
            <a:r>
              <a:rPr lang="en-US" sz="2000" dirty="0" err="1">
                <a:latin typeface="Arial"/>
                <a:cs typeface="Arial"/>
              </a:rPr>
              <a:t>zajmował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się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przede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wszystkim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zdobywaniem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jedzenia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>
                <a:latin typeface="Arial"/>
                <a:cs typeface="Arial"/>
              </a:rPr>
              <a:t>najchętniej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poprzez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kradzież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koszy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piknikowych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turystów</a:t>
            </a:r>
            <a:r>
              <a:rPr lang="en-US" sz="2000" dirty="0">
                <a:latin typeface="Arial"/>
                <a:cs typeface="Arial"/>
              </a:rPr>
              <a:t>. Za to </a:t>
            </a:r>
            <a:r>
              <a:rPr lang="en-US" sz="2000" dirty="0" err="1">
                <a:latin typeface="Arial"/>
                <a:cs typeface="Arial"/>
              </a:rPr>
              <a:t>właśnie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nie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cierpiał</a:t>
            </a:r>
            <a:r>
              <a:rPr lang="en-US" sz="2000" dirty="0">
                <a:latin typeface="Arial"/>
                <a:cs typeface="Arial"/>
              </a:rPr>
              <a:t> ich </a:t>
            </a:r>
            <a:r>
              <a:rPr lang="en-US" sz="2000" dirty="0" err="1">
                <a:latin typeface="Arial"/>
                <a:cs typeface="Arial"/>
              </a:rPr>
              <a:t>Strażnik</a:t>
            </a:r>
            <a:r>
              <a:rPr lang="en-US" sz="2000" dirty="0">
                <a:latin typeface="Arial"/>
                <a:cs typeface="Arial"/>
              </a:rPr>
              <a:t> Smith.</a:t>
            </a:r>
            <a:endParaRPr lang="pl-PL" sz="2000">
              <a:latin typeface="Arial"/>
              <a:cs typeface="Arial"/>
            </a:endParaRPr>
          </a:p>
        </p:txBody>
      </p:sp>
      <p:pic>
        <p:nvPicPr>
          <p:cNvPr id="4" name="Obraz 4" descr="Obraz zawierający drzewo, trzymający, duży, ptak&#10;&#10;Opis wygenerowany automatycznie">
            <a:extLst>
              <a:ext uri="{FF2B5EF4-FFF2-40B4-BE49-F238E27FC236}">
                <a16:creationId xmlns:a16="http://schemas.microsoft.com/office/drawing/2014/main" id="{3D377D4D-5C18-44E0-BA0E-22B88569AA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084" r="16715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7100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304FB15-A4DF-4621-AB00-AE4714BF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/>
              <a:t>Gumisie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4884261"/>
              <a:ext cx="360" cy="21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4868832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34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10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B59E7B"/>
          </a:solidFill>
          <a:ln w="34925">
            <a:solidFill>
              <a:srgbClr val="B59E7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067331B-F1A3-41E5-8BD7-73588DD60BA6}"/>
              </a:ext>
            </a:extLst>
          </p:cNvPr>
          <p:cNvSpPr txBox="1"/>
          <p:nvPr/>
        </p:nvSpPr>
        <p:spPr>
          <a:xfrm>
            <a:off x="4654296" y="4798577"/>
            <a:ext cx="6894576" cy="142848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00" dirty="0">
                <a:latin typeface="Arial"/>
                <a:cs typeface="Arial"/>
              </a:rPr>
              <a:t>Przygody siedmiu Gumisiów, zamieszkujących swój rodzinny dom – </a:t>
            </a:r>
            <a:r>
              <a:rPr lang="en-US" sz="2000" dirty="0" err="1">
                <a:latin typeface="Arial"/>
                <a:cs typeface="Arial"/>
              </a:rPr>
              <a:t>Gumisiową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Dolinę</a:t>
            </a:r>
            <a:r>
              <a:rPr lang="en-US" sz="2000" dirty="0">
                <a:latin typeface="Arial"/>
                <a:cs typeface="Arial"/>
              </a:rPr>
              <a:t>. </a:t>
            </a:r>
            <a:r>
              <a:rPr lang="en-US" sz="2000" dirty="0" err="1">
                <a:latin typeface="Arial"/>
                <a:cs typeface="Arial"/>
              </a:rPr>
              <a:t>Dzięki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wyjątkowemu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napojowi</a:t>
            </a:r>
            <a:r>
              <a:rPr lang="en-US" sz="2000" dirty="0">
                <a:latin typeface="Arial"/>
                <a:cs typeface="Arial"/>
              </a:rPr>
              <a:t> – </a:t>
            </a:r>
            <a:r>
              <a:rPr lang="en-US" sz="2000" dirty="0" err="1">
                <a:latin typeface="Arial"/>
                <a:cs typeface="Arial"/>
              </a:rPr>
              <a:t>soku</a:t>
            </a:r>
            <a:r>
              <a:rPr lang="en-US" sz="2000" dirty="0">
                <a:latin typeface="Arial"/>
                <a:cs typeface="Arial"/>
              </a:rPr>
              <a:t> z </a:t>
            </a:r>
            <a:r>
              <a:rPr lang="en-US" sz="2000" dirty="0" err="1">
                <a:latin typeface="Arial"/>
                <a:cs typeface="Arial"/>
              </a:rPr>
              <a:t>gumijagód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otrzymują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niezwykłą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moc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>
                <a:latin typeface="Arial"/>
                <a:cs typeface="Arial"/>
              </a:rPr>
              <a:t>która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pozwala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im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wydostać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się</a:t>
            </a:r>
            <a:r>
              <a:rPr lang="en-US" sz="2000" dirty="0">
                <a:latin typeface="Arial"/>
                <a:cs typeface="Arial"/>
              </a:rPr>
              <a:t> z </a:t>
            </a:r>
            <a:r>
              <a:rPr lang="en-US" sz="2000" dirty="0" err="1">
                <a:latin typeface="Arial"/>
                <a:cs typeface="Arial"/>
              </a:rPr>
              <a:t>licznych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tarapatów</a:t>
            </a:r>
            <a:r>
              <a:rPr lang="en-US" sz="2000" dirty="0">
                <a:latin typeface="Arial"/>
                <a:cs typeface="Arial"/>
              </a:rPr>
              <a:t>.</a:t>
            </a:r>
          </a:p>
        </p:txBody>
      </p:sp>
      <p:pic>
        <p:nvPicPr>
          <p:cNvPr id="20" name="Obraz 20" descr="Obraz zawierający zabawka, wewnątrz, lalka, rysunek&#10;&#10;Opis wygenerowany automatycznie">
            <a:extLst>
              <a:ext uri="{FF2B5EF4-FFF2-40B4-BE49-F238E27FC236}">
                <a16:creationId xmlns:a16="http://schemas.microsoft.com/office/drawing/2014/main" id="{DDC07679-DDBA-4302-89A4-FD539E3DB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654296" y="542253"/>
            <a:ext cx="6894576" cy="411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1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6C31BF3-F589-475B-AE76-B0C319AD3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800"/>
              <a:t>Zapraszam na seans...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B59E7B"/>
          </a:solidFill>
          <a:ln w="38100" cap="rnd">
            <a:solidFill>
              <a:srgbClr val="B59E7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>
            <a:hlinkClick r:id="" action="ppaction://media"/>
            <a:extLst>
              <a:ext uri="{FF2B5EF4-FFF2-40B4-BE49-F238E27FC236}">
                <a16:creationId xmlns:a16="http://schemas.microsoft.com/office/drawing/2014/main" id="{3190E352-827C-41F6-AA2E-01314A0F4FE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54296" y="709803"/>
            <a:ext cx="7214616" cy="541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53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7" name="Rectangle 1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1635C32-1D33-4862-991F-4C29852B6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5532" y="640080"/>
            <a:ext cx="4196932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 err="1">
                <a:latin typeface="Arial Black"/>
              </a:rPr>
              <a:t>Miś</a:t>
            </a:r>
            <a:r>
              <a:rPr lang="en-US" sz="8000" dirty="0">
                <a:latin typeface="Arial Black"/>
              </a:rPr>
              <a:t> Baloo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4A118A-63FC-4C31-B899-16A6D0784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3831" y="4636008"/>
            <a:ext cx="4198634" cy="157276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Arial"/>
                <a:cs typeface="Arial"/>
              </a:rPr>
              <a:t>Opiekun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nauczyciel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Mowgliego</a:t>
            </a:r>
            <a:r>
              <a:rPr lang="en-US" dirty="0">
                <a:latin typeface="Arial"/>
                <a:cs typeface="Arial"/>
              </a:rPr>
              <a:t> z </a:t>
            </a:r>
            <a:r>
              <a:rPr lang="en-US" i="1" dirty="0" err="1">
                <a:latin typeface="Arial"/>
                <a:cs typeface="Arial"/>
              </a:rPr>
              <a:t>Księgi</a:t>
            </a:r>
            <a:r>
              <a:rPr lang="en-US" i="1" dirty="0">
                <a:latin typeface="Arial"/>
                <a:cs typeface="Arial"/>
              </a:rPr>
              <a:t> </a:t>
            </a:r>
            <a:r>
              <a:rPr lang="en-US" i="1" dirty="0" err="1">
                <a:latin typeface="Arial"/>
                <a:cs typeface="Arial"/>
              </a:rPr>
              <a:t>Dżungli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pamiętacie</a:t>
            </a:r>
            <a:r>
              <a:rPr lang="en-US" dirty="0">
                <a:latin typeface="Arial"/>
                <a:cs typeface="Arial"/>
              </a:rPr>
              <a:t> go?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4E6B6C87-64A3-42E5-B19D-ADB2AD48C0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0" r="17509" b="-1"/>
          <a:stretch/>
        </p:blipFill>
        <p:spPr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3815" y="4326382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B59E7B"/>
          </a:solidFill>
          <a:ln w="38100" cap="rnd">
            <a:solidFill>
              <a:srgbClr val="B59E7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82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7BB049A-942E-4D23-846B-7B3A3D483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600" err="1">
                <a:latin typeface="Arial Black"/>
              </a:rPr>
              <a:t>Niedźwiedź</a:t>
            </a:r>
            <a:r>
              <a:rPr lang="en-US" sz="5600" dirty="0">
                <a:latin typeface="Arial Black"/>
              </a:rPr>
              <a:t> 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B59E7B"/>
          </a:solidFill>
          <a:ln w="38100" cap="rnd">
            <a:solidFill>
              <a:srgbClr val="B59E7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8587636-D8FF-4C1A-9B57-74F12F9D1F3A}"/>
              </a:ext>
            </a:extLst>
          </p:cNvPr>
          <p:cNvSpPr txBox="1"/>
          <p:nvPr/>
        </p:nvSpPr>
        <p:spPr>
          <a:xfrm>
            <a:off x="630936" y="2660904"/>
            <a:ext cx="4818888" cy="354787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800" dirty="0">
                <a:latin typeface="Arial"/>
                <a:cs typeface="Arial"/>
              </a:rPr>
              <a:t>Tego </a:t>
            </a:r>
            <a:r>
              <a:rPr lang="en-US" sz="2800" dirty="0" err="1">
                <a:latin typeface="Arial"/>
                <a:cs typeface="Arial"/>
              </a:rPr>
              <a:t>Niedźwiedzia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chyba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nie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trzeba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nikomu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przedstawiać</a:t>
            </a:r>
            <a:r>
              <a:rPr lang="en-US" sz="2800" dirty="0">
                <a:latin typeface="Arial"/>
                <a:cs typeface="Arial"/>
              </a:rPr>
              <a:t>. </a:t>
            </a:r>
            <a:r>
              <a:rPr lang="en-US" sz="2800" dirty="0" err="1">
                <a:latin typeface="Arial"/>
                <a:cs typeface="Arial"/>
              </a:rPr>
              <a:t>Najlepszy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przyjaciel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i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opiekun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Maszy</a:t>
            </a:r>
            <a:r>
              <a:rPr lang="en-US" sz="2800" dirty="0">
                <a:latin typeface="Arial"/>
                <a:cs typeface="Arial"/>
              </a:rPr>
              <a:t>, </a:t>
            </a:r>
            <a:r>
              <a:rPr lang="en-US" sz="2800" dirty="0" err="1">
                <a:latin typeface="Arial"/>
                <a:cs typeface="Arial"/>
              </a:rPr>
              <a:t>który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ze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stoickim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spokojem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znosi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wszystkie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pomysły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małej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dziewczynki</a:t>
            </a:r>
            <a:endParaRPr lang="pl-PL" sz="2800">
              <a:latin typeface="Arial"/>
              <a:cs typeface="Aria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Obraz 4" descr="Obraz zawierający rysunek, siedzi, małe, stojące&#10;&#10;Opis wygenerowany automatycznie">
            <a:extLst>
              <a:ext uri="{FF2B5EF4-FFF2-40B4-BE49-F238E27FC236}">
                <a16:creationId xmlns:a16="http://schemas.microsoft.com/office/drawing/2014/main" id="{A8BB9936-888F-401C-AEEB-A5F9647E24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172995" y="640080"/>
            <a:ext cx="5311073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69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79B78FD-A93F-4260-95C9-4BDABF357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pl-PL" sz="7200"/>
              <a:t>Panda po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59E7B"/>
          </a:solidFill>
          <a:ln w="38100" cap="rnd">
            <a:solidFill>
              <a:srgbClr val="B59E7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882FD0-EBD9-4EAF-931E-E1B445F89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dirty="0">
                <a:latin typeface="Arial"/>
                <a:cs typeface="Arial"/>
              </a:rPr>
              <a:t>Bohater filmu </a:t>
            </a:r>
            <a:r>
              <a:rPr lang="pl-PL" i="1" dirty="0">
                <a:latin typeface="Arial"/>
                <a:cs typeface="Arial"/>
              </a:rPr>
              <a:t>Kung Fu Panda, </a:t>
            </a:r>
            <a:r>
              <a:rPr lang="pl-PL" dirty="0">
                <a:latin typeface="Arial"/>
                <a:cs typeface="Arial"/>
              </a:rPr>
              <a:t>który bardzo chce nauczyć się walczyć, mimo rodzinnej tradycji prowadzenia restauracji serwującej kluski.</a:t>
            </a:r>
            <a:endParaRPr lang="pl-PL" i="1" dirty="0">
              <a:latin typeface="Arial"/>
              <a:cs typeface="Arial"/>
            </a:endParaRPr>
          </a:p>
        </p:txBody>
      </p:sp>
      <p:pic>
        <p:nvPicPr>
          <p:cNvPr id="4" name="Obraz 4" descr="Obraz zawierający lalka, siedzi, niedźwiedź, przód&#10;&#10;Opis wygenerowany automatycznie">
            <a:extLst>
              <a:ext uri="{FF2B5EF4-FFF2-40B4-BE49-F238E27FC236}">
                <a16:creationId xmlns:a16="http://schemas.microsoft.com/office/drawing/2014/main" id="{338551E1-B9AC-42B3-AB82-50096547AF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48" r="-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43485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0A43184-553A-4FF2-9426-0E73FCFDA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3577456"/>
            <a:ext cx="10909640" cy="16878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3300" dirty="0" err="1">
                <a:latin typeface="Arial Black"/>
              </a:rPr>
              <a:t>Światowy</a:t>
            </a:r>
            <a:r>
              <a:rPr lang="en-US" sz="3300" dirty="0">
                <a:latin typeface="Arial Black"/>
              </a:rPr>
              <a:t> </a:t>
            </a:r>
            <a:r>
              <a:rPr lang="en-US" sz="3300" b="1" dirty="0" err="1">
                <a:latin typeface="Arial Black"/>
              </a:rPr>
              <a:t>Dzień</a:t>
            </a:r>
            <a:r>
              <a:rPr lang="en-US" sz="3300" dirty="0">
                <a:latin typeface="Arial Black"/>
              </a:rPr>
              <a:t> </a:t>
            </a:r>
            <a:r>
              <a:rPr lang="en-US" sz="3300" dirty="0" err="1">
                <a:latin typeface="Arial Black"/>
              </a:rPr>
              <a:t>Pluszowego</a:t>
            </a:r>
            <a:r>
              <a:rPr lang="en-US" sz="3300" dirty="0">
                <a:latin typeface="Arial Black"/>
              </a:rPr>
              <a:t> </a:t>
            </a:r>
            <a:r>
              <a:rPr lang="en-US" sz="3300" b="1" dirty="0">
                <a:latin typeface="Arial Black"/>
              </a:rPr>
              <a:t>Misia</a:t>
            </a:r>
            <a:r>
              <a:rPr lang="en-US" sz="3300" dirty="0">
                <a:latin typeface="Arial Black"/>
              </a:rPr>
              <a:t> </a:t>
            </a:r>
            <a:br>
              <a:rPr lang="en-US" sz="3300" dirty="0">
                <a:latin typeface="Arial Black"/>
              </a:rPr>
            </a:br>
            <a:r>
              <a:rPr lang="en-US" sz="3300" dirty="0" err="1">
                <a:latin typeface="Arial Black"/>
              </a:rPr>
              <a:t>obchodzony</a:t>
            </a:r>
            <a:r>
              <a:rPr lang="en-US" sz="3300" dirty="0">
                <a:latin typeface="Arial Black"/>
              </a:rPr>
              <a:t> jest 25 </a:t>
            </a:r>
            <a:r>
              <a:rPr lang="en-US" sz="3300" dirty="0" err="1">
                <a:latin typeface="Arial Black"/>
              </a:rPr>
              <a:t>listopada</a:t>
            </a:r>
            <a:r>
              <a:rPr lang="en-US" sz="3300" dirty="0">
                <a:latin typeface="Arial Black"/>
              </a:rPr>
              <a:t> od 2002 </a:t>
            </a:r>
            <a:r>
              <a:rPr lang="en-US" sz="3300" dirty="0" err="1">
                <a:latin typeface="Arial Black"/>
              </a:rPr>
              <a:t>roku</a:t>
            </a:r>
            <a:r>
              <a:rPr lang="en-US" sz="3300" dirty="0">
                <a:latin typeface="Arial Black"/>
              </a:rPr>
              <a:t>, </a:t>
            </a:r>
            <a:r>
              <a:rPr lang="en-US" sz="3300" dirty="0" err="1">
                <a:latin typeface="Arial Black"/>
              </a:rPr>
              <a:t>dokładnie</a:t>
            </a:r>
            <a:r>
              <a:rPr lang="en-US" sz="3300" dirty="0">
                <a:latin typeface="Arial Black"/>
              </a:rPr>
              <a:t> w </a:t>
            </a:r>
            <a:r>
              <a:rPr lang="en-US" sz="3300" dirty="0" err="1">
                <a:latin typeface="Arial Black"/>
              </a:rPr>
              <a:t>setną</a:t>
            </a:r>
            <a:r>
              <a:rPr lang="en-US" sz="3300" dirty="0">
                <a:latin typeface="Arial Black"/>
              </a:rPr>
              <a:t> </a:t>
            </a:r>
            <a:r>
              <a:rPr lang="en-US" sz="3300" dirty="0" err="1">
                <a:latin typeface="Arial Black"/>
              </a:rPr>
              <a:t>rocznicę</a:t>
            </a:r>
            <a:r>
              <a:rPr lang="en-US" sz="3300" dirty="0">
                <a:latin typeface="Arial Black"/>
              </a:rPr>
              <a:t> </a:t>
            </a:r>
            <a:r>
              <a:rPr lang="en-US" sz="3300" dirty="0" err="1">
                <a:latin typeface="Arial Black"/>
              </a:rPr>
              <a:t>powstania</a:t>
            </a:r>
            <a:r>
              <a:rPr lang="en-US" sz="3300" dirty="0">
                <a:latin typeface="Arial Black"/>
              </a:rPr>
              <a:t> </a:t>
            </a:r>
            <a:r>
              <a:rPr lang="en-US" sz="3300" dirty="0" err="1">
                <a:latin typeface="Arial Black"/>
              </a:rPr>
              <a:t>maskotki</a:t>
            </a:r>
            <a:r>
              <a:rPr lang="en-US" sz="3300" dirty="0">
                <a:latin typeface="Arial Black"/>
              </a:rPr>
              <a:t>.</a:t>
            </a:r>
          </a:p>
        </p:txBody>
      </p:sp>
      <p:pic>
        <p:nvPicPr>
          <p:cNvPr id="4" name="Obraz 4" descr="Obraz zawierający wewnątrz, pomieszczenie, wypełnione, stół&#10;&#10;Opis wygenerowany automatycznie">
            <a:extLst>
              <a:ext uri="{FF2B5EF4-FFF2-40B4-BE49-F238E27FC236}">
                <a16:creationId xmlns:a16="http://schemas.microsoft.com/office/drawing/2014/main" id="{B2CBB014-2C34-4661-B5BD-C051981F9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887" y="591670"/>
            <a:ext cx="4197629" cy="2688873"/>
          </a:xfrm>
          <a:prstGeom prst="rect">
            <a:avLst/>
          </a:prstGeom>
        </p:spPr>
      </p:pic>
      <p:sp>
        <p:nvSpPr>
          <p:cNvPr id="31" name="Rectangle 6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27432"/>
          </a:xfrm>
          <a:custGeom>
            <a:avLst/>
            <a:gdLst>
              <a:gd name="connsiteX0" fmla="*/ 0 w 4572000"/>
              <a:gd name="connsiteY0" fmla="*/ 0 h 27432"/>
              <a:gd name="connsiteX1" fmla="*/ 607423 w 4572000"/>
              <a:gd name="connsiteY1" fmla="*/ 0 h 27432"/>
              <a:gd name="connsiteX2" fmla="*/ 1123406 w 4572000"/>
              <a:gd name="connsiteY2" fmla="*/ 0 h 27432"/>
              <a:gd name="connsiteX3" fmla="*/ 1685109 w 4572000"/>
              <a:gd name="connsiteY3" fmla="*/ 0 h 27432"/>
              <a:gd name="connsiteX4" fmla="*/ 2383971 w 4572000"/>
              <a:gd name="connsiteY4" fmla="*/ 0 h 27432"/>
              <a:gd name="connsiteX5" fmla="*/ 2991394 w 4572000"/>
              <a:gd name="connsiteY5" fmla="*/ 0 h 27432"/>
              <a:gd name="connsiteX6" fmla="*/ 3553097 w 4572000"/>
              <a:gd name="connsiteY6" fmla="*/ 0 h 27432"/>
              <a:gd name="connsiteX7" fmla="*/ 4572000 w 4572000"/>
              <a:gd name="connsiteY7" fmla="*/ 0 h 27432"/>
              <a:gd name="connsiteX8" fmla="*/ 4572000 w 4572000"/>
              <a:gd name="connsiteY8" fmla="*/ 27432 h 27432"/>
              <a:gd name="connsiteX9" fmla="*/ 3918857 w 4572000"/>
              <a:gd name="connsiteY9" fmla="*/ 27432 h 27432"/>
              <a:gd name="connsiteX10" fmla="*/ 3357154 w 4572000"/>
              <a:gd name="connsiteY10" fmla="*/ 27432 h 27432"/>
              <a:gd name="connsiteX11" fmla="*/ 2612571 w 4572000"/>
              <a:gd name="connsiteY11" fmla="*/ 27432 h 27432"/>
              <a:gd name="connsiteX12" fmla="*/ 2005149 w 4572000"/>
              <a:gd name="connsiteY12" fmla="*/ 27432 h 27432"/>
              <a:gd name="connsiteX13" fmla="*/ 1489166 w 4572000"/>
              <a:gd name="connsiteY13" fmla="*/ 27432 h 27432"/>
              <a:gd name="connsiteX14" fmla="*/ 790303 w 4572000"/>
              <a:gd name="connsiteY14" fmla="*/ 27432 h 27432"/>
              <a:gd name="connsiteX15" fmla="*/ 0 w 4572000"/>
              <a:gd name="connsiteY15" fmla="*/ 27432 h 27432"/>
              <a:gd name="connsiteX16" fmla="*/ 0 w 457200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27432" fill="none" extrusionOk="0">
                <a:moveTo>
                  <a:pt x="0" y="0"/>
                </a:moveTo>
                <a:cubicBezTo>
                  <a:pt x="150397" y="-23421"/>
                  <a:pt x="474161" y="9174"/>
                  <a:pt x="607423" y="0"/>
                </a:cubicBezTo>
                <a:cubicBezTo>
                  <a:pt x="740685" y="-9174"/>
                  <a:pt x="868821" y="-4258"/>
                  <a:pt x="1123406" y="0"/>
                </a:cubicBezTo>
                <a:cubicBezTo>
                  <a:pt x="1377991" y="4258"/>
                  <a:pt x="1567664" y="-12410"/>
                  <a:pt x="1685109" y="0"/>
                </a:cubicBezTo>
                <a:cubicBezTo>
                  <a:pt x="1802554" y="12410"/>
                  <a:pt x="2193086" y="-14353"/>
                  <a:pt x="2383971" y="0"/>
                </a:cubicBezTo>
                <a:cubicBezTo>
                  <a:pt x="2574856" y="14353"/>
                  <a:pt x="2697477" y="-26142"/>
                  <a:pt x="2991394" y="0"/>
                </a:cubicBezTo>
                <a:cubicBezTo>
                  <a:pt x="3285311" y="26142"/>
                  <a:pt x="3423667" y="26544"/>
                  <a:pt x="3553097" y="0"/>
                </a:cubicBezTo>
                <a:cubicBezTo>
                  <a:pt x="3682527" y="-26544"/>
                  <a:pt x="4344147" y="50350"/>
                  <a:pt x="4572000" y="0"/>
                </a:cubicBezTo>
                <a:cubicBezTo>
                  <a:pt x="4571027" y="8304"/>
                  <a:pt x="4571522" y="21512"/>
                  <a:pt x="4572000" y="27432"/>
                </a:cubicBezTo>
                <a:cubicBezTo>
                  <a:pt x="4438349" y="5490"/>
                  <a:pt x="4090129" y="31231"/>
                  <a:pt x="3918857" y="27432"/>
                </a:cubicBezTo>
                <a:cubicBezTo>
                  <a:pt x="3747585" y="23633"/>
                  <a:pt x="3498826" y="6883"/>
                  <a:pt x="3357154" y="27432"/>
                </a:cubicBezTo>
                <a:cubicBezTo>
                  <a:pt x="3215482" y="47981"/>
                  <a:pt x="2784289" y="56849"/>
                  <a:pt x="2612571" y="27432"/>
                </a:cubicBezTo>
                <a:cubicBezTo>
                  <a:pt x="2440853" y="-1985"/>
                  <a:pt x="2261292" y="25951"/>
                  <a:pt x="2005149" y="27432"/>
                </a:cubicBezTo>
                <a:cubicBezTo>
                  <a:pt x="1749006" y="28913"/>
                  <a:pt x="1700078" y="34342"/>
                  <a:pt x="1489166" y="27432"/>
                </a:cubicBezTo>
                <a:cubicBezTo>
                  <a:pt x="1278254" y="20522"/>
                  <a:pt x="1077188" y="56916"/>
                  <a:pt x="790303" y="27432"/>
                </a:cubicBezTo>
                <a:cubicBezTo>
                  <a:pt x="503418" y="-2052"/>
                  <a:pt x="359168" y="57044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572000" h="27432" stroke="0" extrusionOk="0">
                <a:moveTo>
                  <a:pt x="0" y="0"/>
                </a:moveTo>
                <a:cubicBezTo>
                  <a:pt x="155698" y="6780"/>
                  <a:pt x="465972" y="13197"/>
                  <a:pt x="607423" y="0"/>
                </a:cubicBezTo>
                <a:cubicBezTo>
                  <a:pt x="748874" y="-13197"/>
                  <a:pt x="1014133" y="22994"/>
                  <a:pt x="1123406" y="0"/>
                </a:cubicBezTo>
                <a:cubicBezTo>
                  <a:pt x="1232679" y="-22994"/>
                  <a:pt x="1639431" y="-2997"/>
                  <a:pt x="1867989" y="0"/>
                </a:cubicBezTo>
                <a:cubicBezTo>
                  <a:pt x="2096547" y="2997"/>
                  <a:pt x="2265668" y="29557"/>
                  <a:pt x="2475411" y="0"/>
                </a:cubicBezTo>
                <a:cubicBezTo>
                  <a:pt x="2685154" y="-29557"/>
                  <a:pt x="2951491" y="73"/>
                  <a:pt x="3082834" y="0"/>
                </a:cubicBezTo>
                <a:cubicBezTo>
                  <a:pt x="3214177" y="-73"/>
                  <a:pt x="3641000" y="-33478"/>
                  <a:pt x="3827417" y="0"/>
                </a:cubicBezTo>
                <a:cubicBezTo>
                  <a:pt x="4013834" y="33478"/>
                  <a:pt x="4345917" y="14255"/>
                  <a:pt x="4572000" y="0"/>
                </a:cubicBezTo>
                <a:cubicBezTo>
                  <a:pt x="4572485" y="9333"/>
                  <a:pt x="4573278" y="19699"/>
                  <a:pt x="4572000" y="27432"/>
                </a:cubicBezTo>
                <a:cubicBezTo>
                  <a:pt x="4318030" y="43025"/>
                  <a:pt x="4161104" y="34314"/>
                  <a:pt x="4010297" y="27432"/>
                </a:cubicBezTo>
                <a:cubicBezTo>
                  <a:pt x="3859490" y="20550"/>
                  <a:pt x="3592529" y="6613"/>
                  <a:pt x="3357154" y="27432"/>
                </a:cubicBezTo>
                <a:cubicBezTo>
                  <a:pt x="3121779" y="48251"/>
                  <a:pt x="2884285" y="3780"/>
                  <a:pt x="2704011" y="27432"/>
                </a:cubicBezTo>
                <a:cubicBezTo>
                  <a:pt x="2523737" y="51084"/>
                  <a:pt x="2295944" y="32081"/>
                  <a:pt x="2096589" y="27432"/>
                </a:cubicBezTo>
                <a:cubicBezTo>
                  <a:pt x="1897234" y="22783"/>
                  <a:pt x="1623782" y="52518"/>
                  <a:pt x="1352006" y="27432"/>
                </a:cubicBezTo>
                <a:cubicBezTo>
                  <a:pt x="1080230" y="2346"/>
                  <a:pt x="869959" y="12864"/>
                  <a:pt x="607423" y="27432"/>
                </a:cubicBezTo>
                <a:cubicBezTo>
                  <a:pt x="344887" y="42000"/>
                  <a:pt x="188100" y="40051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59E7B"/>
          </a:solidFill>
          <a:ln w="38100" cap="rnd">
            <a:solidFill>
              <a:srgbClr val="B59E7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te Placeholder 26">
            <a:extLst>
              <a:ext uri="{FF2B5EF4-FFF2-40B4-BE49-F238E27FC236}">
                <a16:creationId xmlns:a16="http://schemas.microsoft.com/office/drawing/2014/main" id="{F28B82B1-E269-4325-A665-6CFE5DEE5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Footer Placeholder 27">
            <a:extLst>
              <a:ext uri="{FF2B5EF4-FFF2-40B4-BE49-F238E27FC236}">
                <a16:creationId xmlns:a16="http://schemas.microsoft.com/office/drawing/2014/main" id="{7C700527-76FD-4DF4-A597-6F5E089CA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Slide Number Placeholder 28">
            <a:extLst>
              <a:ext uri="{FF2B5EF4-FFF2-40B4-BE49-F238E27FC236}">
                <a16:creationId xmlns:a16="http://schemas.microsoft.com/office/drawing/2014/main" id="{B5EA49A9-01EB-4D60-A392-7DC9B625D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069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1AB41FC-53A7-4257-BE6E-F8AEA050A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585" y="703293"/>
            <a:ext cx="4584921" cy="1949815"/>
          </a:xfrm>
        </p:spPr>
        <p:txBody>
          <a:bodyPr anchor="b">
            <a:normAutofit/>
          </a:bodyPr>
          <a:lstStyle/>
          <a:p>
            <a:r>
              <a:rPr lang="pl-PL" sz="6000" dirty="0">
                <a:latin typeface="Arial Black"/>
              </a:rPr>
              <a:t>Miś </a:t>
            </a:r>
          </a:p>
        </p:txBody>
      </p:sp>
      <p:pic>
        <p:nvPicPr>
          <p:cNvPr id="4" name="Obraz 4" descr="Obraz zawierający wewnątrz, siedzi, zabawka, stół&#10;&#10;Opis wygenerowany automatycznie">
            <a:extLst>
              <a:ext uri="{FF2B5EF4-FFF2-40B4-BE49-F238E27FC236}">
                <a16:creationId xmlns:a16="http://schemas.microsoft.com/office/drawing/2014/main" id="{8BF38E4F-7946-4DD4-897B-9A911AC13A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19" r="4210" b="-1"/>
          <a:stretch/>
        </p:blipFill>
        <p:spPr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3EB27620-B0B1-4232-A055-99D347606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3815" y="289514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B59E7B"/>
          </a:solidFill>
          <a:ln w="38100" cap="rnd">
            <a:solidFill>
              <a:srgbClr val="B59E7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2546D9-B2FB-474B-8A41-54B753FE4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4585" y="3164618"/>
            <a:ext cx="4584921" cy="30214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dirty="0">
                <a:latin typeface="Arial"/>
                <a:cs typeface="Arial"/>
              </a:rPr>
              <a:t>Kto zna Misia, wiernego towarzysza </a:t>
            </a:r>
            <a:r>
              <a:rPr lang="pl-PL" dirty="0" err="1">
                <a:latin typeface="Arial"/>
                <a:cs typeface="Arial"/>
              </a:rPr>
              <a:t>Margolci</a:t>
            </a:r>
            <a:r>
              <a:rPr lang="pl-PL" dirty="0">
                <a:latin typeface="Arial"/>
                <a:cs typeface="Arial"/>
              </a:rPr>
              <a:t>? Bohaterowie programu telewizyjnego dla dzieci, którzy znają piosenkę na każdą okazję.</a:t>
            </a:r>
          </a:p>
        </p:txBody>
      </p:sp>
    </p:spTree>
    <p:extLst>
      <p:ext uri="{BB962C8B-B14F-4D97-AF65-F5344CB8AC3E}">
        <p14:creationId xmlns:p14="http://schemas.microsoft.com/office/powerpoint/2010/main" val="2379346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2F47A14-18A4-4581-908F-07B59E823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pl-PL" dirty="0">
                <a:latin typeface="Arial Black"/>
              </a:rPr>
              <a:t>Miś Paddington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59E7B"/>
          </a:solidFill>
          <a:ln w="38100" cap="rnd">
            <a:solidFill>
              <a:srgbClr val="B59E7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165686-5111-4DD3-AF4F-0A7798DC6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272" y="2476587"/>
            <a:ext cx="7358166" cy="371390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l-PL" sz="1600" dirty="0">
                <a:latin typeface="Arial"/>
                <a:ea typeface="+mn-lt"/>
                <a:cs typeface="+mn-lt"/>
              </a:rPr>
              <a:t>Postać niedźwiadka, stworzona przez angielskiego pisarza Michaela Bonda.</a:t>
            </a:r>
            <a:endParaRPr lang="pl-PL"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1600" dirty="0">
                <a:latin typeface="Arial"/>
                <a:ea typeface="+mn-lt"/>
                <a:cs typeface="+mn-lt"/>
              </a:rPr>
              <a:t>Pierwsza książka o misiu </a:t>
            </a:r>
            <a:r>
              <a:rPr lang="pl-PL" sz="1600" dirty="0" err="1">
                <a:latin typeface="Arial"/>
                <a:ea typeface="+mn-lt"/>
                <a:cs typeface="+mn-lt"/>
              </a:rPr>
              <a:t>Paddingtonie</a:t>
            </a:r>
            <a:r>
              <a:rPr lang="pl-PL" sz="1600" dirty="0">
                <a:latin typeface="Arial"/>
                <a:ea typeface="+mn-lt"/>
                <a:cs typeface="+mn-lt"/>
              </a:rPr>
              <a:t> ukazała się 13 października 1958 roku. Autor napisał ją zainspirowany maskotką, którą kupił w Wigilię 1956 roku. Maskotka, pluszowy miś, leżała samotnie na półce londyńskiego sklepu z zabawkami. Michaelowi Bondowi zrobiło się żal osamotnionego misia i postanowił podarować go żonie.</a:t>
            </a:r>
            <a:endParaRPr lang="pl-PL"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l-PL" sz="1600" dirty="0">
                <a:latin typeface="Arial"/>
                <a:ea typeface="+mn-lt"/>
                <a:cs typeface="+mn-lt"/>
              </a:rPr>
              <a:t>Miś urodził się w Peru, w Anglii znalazł się dziwnym trafem. Rodzina Brownów znalazła go na stacji Paddington w Londynie i nadała mu imię na jej cześć. Miś ma spokojny temperament, jest pomocnikiem pań Bird i Brown. Jednak jego sprytny sąsiad lubi go wykorzystywać. Przyjaźni się z panem Gruberem, właścicielem antykwariatu na </a:t>
            </a:r>
            <a:r>
              <a:rPr lang="pl-PL" sz="1600" dirty="0" err="1">
                <a:latin typeface="Arial"/>
                <a:ea typeface="+mn-lt"/>
                <a:cs typeface="+mn-lt"/>
              </a:rPr>
              <a:t>Portobello</a:t>
            </a:r>
            <a:r>
              <a:rPr lang="pl-PL" sz="1600" dirty="0">
                <a:latin typeface="Arial"/>
                <a:ea typeface="+mn-lt"/>
                <a:cs typeface="+mn-lt"/>
              </a:rPr>
              <a:t> Road. Zna tam także wszystkich kupców. Niedźwiadek jest dobry, miły, grzeczny, chociaż zdarzają mu się także różne kłopoty. Często bawi się z Jonatanem i Judytą.</a:t>
            </a:r>
            <a:endParaRPr lang="pl-PL" sz="160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1600" dirty="0">
              <a:latin typeface="Arial"/>
              <a:cs typeface="Arial"/>
            </a:endParaRPr>
          </a:p>
        </p:txBody>
      </p:sp>
      <p:pic>
        <p:nvPicPr>
          <p:cNvPr id="4" name="Obraz 4" descr="Obraz zawierający rysunek&#10;&#10;Opis wygenerowany automatycznie">
            <a:extLst>
              <a:ext uri="{FF2B5EF4-FFF2-40B4-BE49-F238E27FC236}">
                <a16:creationId xmlns:a16="http://schemas.microsoft.com/office/drawing/2014/main" id="{27DB55C0-CA37-4837-A72C-212ED16842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02" r="6794" b="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95281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E50D6A8-C56A-462F-883B-1A7F7F245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585" y="703293"/>
            <a:ext cx="4584921" cy="194981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400" dirty="0" err="1">
                <a:latin typeface="Arial Black"/>
              </a:rPr>
              <a:t>Kuzyn</a:t>
            </a:r>
            <a:r>
              <a:rPr lang="en-US" sz="4400" dirty="0">
                <a:latin typeface="Arial Black"/>
              </a:rPr>
              <a:t>: </a:t>
            </a:r>
            <a:r>
              <a:rPr lang="en-US" sz="4400" dirty="0" err="1">
                <a:latin typeface="Arial Black"/>
              </a:rPr>
              <a:t>niedźwiedź</a:t>
            </a:r>
            <a:r>
              <a:rPr lang="en-US" sz="4400" dirty="0">
                <a:latin typeface="Arial Black"/>
              </a:rPr>
              <a:t> </a:t>
            </a:r>
            <a:r>
              <a:rPr lang="en-US" sz="4400" dirty="0" err="1">
                <a:latin typeface="Arial Black"/>
              </a:rPr>
              <a:t>brunatny</a:t>
            </a:r>
            <a:endParaRPr lang="en-US" sz="4400" dirty="0">
              <a:latin typeface="Arial Black"/>
            </a:endParaRPr>
          </a:p>
        </p:txBody>
      </p:sp>
      <p:pic>
        <p:nvPicPr>
          <p:cNvPr id="4" name="Obraz 4" descr="Obraz zawierający niedźwiedź, zewnętrzne, brązowy, trawa&#10;&#10;Opis wygenerowany automatycznie">
            <a:extLst>
              <a:ext uri="{FF2B5EF4-FFF2-40B4-BE49-F238E27FC236}">
                <a16:creationId xmlns:a16="http://schemas.microsoft.com/office/drawing/2014/main" id="{185833E9-15A9-46EA-AFD4-336091D564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84" r="18310" b="1"/>
          <a:stretch/>
        </p:blipFill>
        <p:spPr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3EB27620-B0B1-4232-A055-99D347606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3815" y="289514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B59E7B"/>
          </a:solidFill>
          <a:ln w="38100" cap="rnd">
            <a:solidFill>
              <a:srgbClr val="B59E7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02766C0-868E-4A07-A299-B2A037B430A6}"/>
              </a:ext>
            </a:extLst>
          </p:cNvPr>
          <p:cNvSpPr txBox="1"/>
          <p:nvPr/>
        </p:nvSpPr>
        <p:spPr>
          <a:xfrm>
            <a:off x="6430736" y="3164618"/>
            <a:ext cx="5591336" cy="302149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Arial"/>
                <a:cs typeface="Arial"/>
              </a:rPr>
              <a:t>Niedźwiedź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brunatny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zamieszkuje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Azę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Europę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Północną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Amerykę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Północną</a:t>
            </a:r>
            <a:r>
              <a:rPr lang="en-US" dirty="0">
                <a:latin typeface="Arial"/>
                <a:cs typeface="Arial"/>
              </a:rPr>
              <a:t>. 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Mierzy</a:t>
            </a:r>
            <a:r>
              <a:rPr lang="en-US" dirty="0">
                <a:latin typeface="Arial"/>
                <a:cs typeface="Arial"/>
              </a:rPr>
              <a:t> – w </a:t>
            </a:r>
            <a:r>
              <a:rPr lang="en-US" dirty="0" err="1">
                <a:latin typeface="Arial"/>
                <a:cs typeface="Arial"/>
              </a:rPr>
              <a:t>zależności</a:t>
            </a:r>
            <a:r>
              <a:rPr lang="en-US" dirty="0">
                <a:latin typeface="Arial"/>
                <a:cs typeface="Arial"/>
              </a:rPr>
              <a:t> od </a:t>
            </a:r>
            <a:r>
              <a:rPr lang="en-US" dirty="0" err="1">
                <a:latin typeface="Arial"/>
                <a:cs typeface="Arial"/>
              </a:rPr>
              <a:t>płci</a:t>
            </a:r>
            <a:r>
              <a:rPr lang="en-US" dirty="0">
                <a:latin typeface="Arial"/>
                <a:cs typeface="Arial"/>
              </a:rPr>
              <a:t> – od 1,8 do 3 m. Masa </a:t>
            </a:r>
            <a:r>
              <a:rPr lang="en-US" dirty="0" err="1">
                <a:latin typeface="Arial"/>
                <a:cs typeface="Arial"/>
              </a:rPr>
              <a:t>ciała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poszczególnych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osobników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waha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się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między</a:t>
            </a:r>
            <a:r>
              <a:rPr lang="en-US" dirty="0">
                <a:latin typeface="Arial"/>
                <a:cs typeface="Arial"/>
              </a:rPr>
              <a:t> 80 a 780 kg. 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Arial"/>
                <a:cs typeface="Arial"/>
              </a:rPr>
              <a:t>Długość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życia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wynosi</a:t>
            </a:r>
            <a:r>
              <a:rPr lang="en-US" dirty="0">
                <a:latin typeface="Arial"/>
                <a:cs typeface="Arial"/>
              </a:rPr>
              <a:t> do 30–40 </a:t>
            </a:r>
            <a:r>
              <a:rPr lang="en-US" dirty="0" err="1">
                <a:latin typeface="Arial"/>
                <a:cs typeface="Arial"/>
              </a:rPr>
              <a:t>lat</a:t>
            </a:r>
            <a:r>
              <a:rPr lang="en-US" dirty="0">
                <a:latin typeface="Arial"/>
                <a:cs typeface="Arial"/>
              </a:rPr>
              <a:t> w </a:t>
            </a:r>
            <a:r>
              <a:rPr lang="en-US" dirty="0" err="1">
                <a:latin typeface="Arial"/>
                <a:cs typeface="Arial"/>
              </a:rPr>
              <a:t>stanie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dzikim</a:t>
            </a:r>
            <a:r>
              <a:rPr lang="en-US" dirty="0">
                <a:latin typeface="Arial"/>
                <a:cs typeface="Arial"/>
              </a:rPr>
              <a:t>, do 50 </a:t>
            </a:r>
            <a:r>
              <a:rPr lang="en-US" dirty="0" err="1">
                <a:latin typeface="Arial"/>
                <a:cs typeface="Arial"/>
              </a:rPr>
              <a:t>lat</a:t>
            </a:r>
            <a:r>
              <a:rPr lang="en-US" dirty="0">
                <a:latin typeface="Arial"/>
                <a:cs typeface="Arial"/>
              </a:rPr>
              <a:t> w </a:t>
            </a:r>
            <a:r>
              <a:rPr lang="en-US" dirty="0" err="1">
                <a:latin typeface="Arial"/>
                <a:cs typeface="Arial"/>
              </a:rPr>
              <a:t>niewoli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Jest </a:t>
            </a:r>
            <a:r>
              <a:rPr lang="en-US" dirty="0" err="1">
                <a:latin typeface="Arial"/>
                <a:cs typeface="Arial"/>
              </a:rPr>
              <a:t>wszystkożerny;żywi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się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nasionami</a:t>
            </a:r>
            <a:r>
              <a:rPr lang="en-US" dirty="0">
                <a:latin typeface="Arial"/>
                <a:cs typeface="Arial"/>
              </a:rPr>
              <a:t>, </a:t>
            </a:r>
            <a:r>
              <a:rPr lang="en-US" dirty="0" err="1">
                <a:latin typeface="Arial"/>
                <a:cs typeface="Arial"/>
              </a:rPr>
              <a:t>grzybami</a:t>
            </a:r>
            <a:r>
              <a:rPr lang="en-US" dirty="0">
                <a:latin typeface="Arial"/>
                <a:cs typeface="Arial"/>
              </a:rPr>
              <a:t>, </a:t>
            </a:r>
            <a:r>
              <a:rPr lang="en-US" dirty="0" err="1">
                <a:latin typeface="Arial"/>
                <a:cs typeface="Arial"/>
              </a:rPr>
              <a:t>dżdżownicami</a:t>
            </a:r>
            <a:r>
              <a:rPr lang="en-US" dirty="0">
                <a:latin typeface="Arial"/>
                <a:cs typeface="Arial"/>
              </a:rPr>
              <a:t>, </a:t>
            </a:r>
            <a:r>
              <a:rPr lang="en-US" dirty="0" err="1">
                <a:latin typeface="Arial"/>
                <a:cs typeface="Arial"/>
              </a:rPr>
              <a:t>ślimakami</a:t>
            </a:r>
            <a:r>
              <a:rPr lang="en-US" dirty="0">
                <a:latin typeface="Arial"/>
                <a:cs typeface="Arial"/>
              </a:rPr>
              <a:t>, </a:t>
            </a:r>
            <a:r>
              <a:rPr lang="en-US" dirty="0" err="1">
                <a:latin typeface="Arial"/>
                <a:cs typeface="Arial"/>
              </a:rPr>
              <a:t>jajami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ptaków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miodem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poluje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także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zwierzynę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leśną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łowi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też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ryby</a:t>
            </a:r>
            <a:r>
              <a:rPr lang="en-US" dirty="0">
                <a:latin typeface="Arial"/>
                <a:cs typeface="Arial"/>
              </a:rPr>
              <a:t>. </a:t>
            </a:r>
            <a:r>
              <a:rPr lang="en-US" dirty="0" err="1">
                <a:latin typeface="Arial"/>
                <a:cs typeface="Arial"/>
              </a:rPr>
              <a:t>Środowisko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życia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stanowią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puszcze</a:t>
            </a:r>
            <a:r>
              <a:rPr lang="en-US" dirty="0">
                <a:latin typeface="Arial"/>
                <a:cs typeface="Arial"/>
              </a:rPr>
              <a:t>, </a:t>
            </a:r>
            <a:r>
              <a:rPr lang="en-US" dirty="0" err="1">
                <a:latin typeface="Arial"/>
                <a:cs typeface="Arial"/>
              </a:rPr>
              <a:t>tajga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oraz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zalesione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rejony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górzyste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7439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polarny, niedźwiedź, śnieg, zewnętrzne&#10;&#10;Opis wygenerowany automatycznie">
            <a:extLst>
              <a:ext uri="{FF2B5EF4-FFF2-40B4-BE49-F238E27FC236}">
                <a16:creationId xmlns:a16="http://schemas.microsoft.com/office/drawing/2014/main" id="{A7F0F7DE-C2E7-42EF-97A4-C6D7790D22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r="-1" b="15708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D5AAC53-3624-41C3-A6B5-1DA97F290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54054" y="760956"/>
            <a:ext cx="6248168" cy="5486563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rgbClr val="B59E7B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CA75F07-0E4E-4EEA-944C-53FEE2EBD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6262" y="1407694"/>
            <a:ext cx="4741880" cy="1564106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pl-PL" sz="4800" dirty="0">
                <a:solidFill>
                  <a:srgbClr val="FBF9F6"/>
                </a:solidFill>
                <a:latin typeface="Arial Black"/>
              </a:rPr>
              <a:t>Kuzyn: niedźwiedź polarny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2499" y="3095719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59E7B"/>
          </a:solidFill>
          <a:ln w="38100" cap="rnd">
            <a:solidFill>
              <a:srgbClr val="B59E7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A76A77-AB3A-4F75-BD0F-EF7BD1D9A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1846" y="2978005"/>
            <a:ext cx="5553274" cy="25585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1600" dirty="0">
                <a:solidFill>
                  <a:srgbClr val="FBF9F6"/>
                </a:solidFill>
                <a:latin typeface="Arial"/>
                <a:cs typeface="Arial"/>
              </a:rPr>
              <a:t>Zamieszkuje Arktykę. </a:t>
            </a:r>
            <a:r>
              <a:rPr lang="pl-PL" sz="1600" dirty="0">
                <a:solidFill>
                  <a:srgbClr val="FBF9F6"/>
                </a:solidFill>
                <a:latin typeface="Arial"/>
                <a:ea typeface="+mn-lt"/>
                <a:cs typeface="+mn-lt"/>
              </a:rPr>
              <a:t>Grube futro i warstwa tłuszczu chronią go przed zimnem. Włosy tworzące sierść niedźwiedzia są półprzezroczyste; sierść jako całość ma zazwyczaj kolor biały lub kremowy, przez co umożliwia zwierzęciu dobry kamuflaż. Skóra ma barwę czarną.  Stosunkowo mała głowa i długie, zwężające się ku tyłowi ciało nadają mu opływowy kształt przydatny do pływania. Jest ssakiem prowadzącym niemal morski tryb życia, potrzebującym do przetrwania jedynie kawałka pływającego lodu i żywności znajdowanej w wodzie oraz miejsca do urodzenia i odchowania młodych. </a:t>
            </a:r>
            <a:endParaRPr lang="pl-PL" sz="1600" dirty="0">
              <a:solidFill>
                <a:srgbClr val="FBF9F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0307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4270E16-94D8-4445-B076-978F488D2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6600"/>
              <a:t>Kuzyn: panda </a:t>
            </a:r>
            <a:r>
              <a:rPr lang="pl-PL" sz="6600" dirty="0"/>
              <a:t>wielka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B59E7B"/>
          </a:solidFill>
          <a:ln w="38100" cap="rnd">
            <a:solidFill>
              <a:srgbClr val="B59E7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4FCC0F-6F4C-49F4-A57C-C25E82ADB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>
                <a:latin typeface="Arial"/>
                <a:cs typeface="Arial"/>
              </a:rPr>
              <a:t>Zamieszuje lasy bambusowe. </a:t>
            </a:r>
            <a:r>
              <a:rPr lang="pl-PL" dirty="0">
                <a:latin typeface="Arial"/>
                <a:ea typeface="+mn-lt"/>
                <a:cs typeface="+mn-lt"/>
              </a:rPr>
              <a:t> Odżywia się pędami roślin (głównie bambusa), nie gardzi też rybami i małymi gryzoniami.  Panda musi jeść bardzo dużo, nawet </a:t>
            </a:r>
            <a:r>
              <a:rPr lang="pl-PL" b="1" dirty="0">
                <a:latin typeface="Arial"/>
                <a:ea typeface="+mn-lt"/>
                <a:cs typeface="+mn-lt"/>
              </a:rPr>
              <a:t>do 40 kg dziennie!</a:t>
            </a:r>
            <a:endParaRPr lang="pl-PL" b="1" dirty="0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5B8505-C4C2-453E-B528-09E4E07D2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50" r="17095" b="-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760182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E35D349-04E8-4200-8F99-E4241E85D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7021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/>
              <a:t>Inni kuzynowie: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147C7031-1E3A-4EF7-A823-89F74BA67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0000" y="1776977"/>
            <a:ext cx="4572000" cy="27432"/>
          </a:xfrm>
          <a:custGeom>
            <a:avLst/>
            <a:gdLst>
              <a:gd name="connsiteX0" fmla="*/ 0 w 4572000"/>
              <a:gd name="connsiteY0" fmla="*/ 0 h 27432"/>
              <a:gd name="connsiteX1" fmla="*/ 607423 w 4572000"/>
              <a:gd name="connsiteY1" fmla="*/ 0 h 27432"/>
              <a:gd name="connsiteX2" fmla="*/ 1123406 w 4572000"/>
              <a:gd name="connsiteY2" fmla="*/ 0 h 27432"/>
              <a:gd name="connsiteX3" fmla="*/ 1685109 w 4572000"/>
              <a:gd name="connsiteY3" fmla="*/ 0 h 27432"/>
              <a:gd name="connsiteX4" fmla="*/ 2383971 w 4572000"/>
              <a:gd name="connsiteY4" fmla="*/ 0 h 27432"/>
              <a:gd name="connsiteX5" fmla="*/ 2991394 w 4572000"/>
              <a:gd name="connsiteY5" fmla="*/ 0 h 27432"/>
              <a:gd name="connsiteX6" fmla="*/ 3553097 w 4572000"/>
              <a:gd name="connsiteY6" fmla="*/ 0 h 27432"/>
              <a:gd name="connsiteX7" fmla="*/ 4572000 w 4572000"/>
              <a:gd name="connsiteY7" fmla="*/ 0 h 27432"/>
              <a:gd name="connsiteX8" fmla="*/ 4572000 w 4572000"/>
              <a:gd name="connsiteY8" fmla="*/ 27432 h 27432"/>
              <a:gd name="connsiteX9" fmla="*/ 3918857 w 4572000"/>
              <a:gd name="connsiteY9" fmla="*/ 27432 h 27432"/>
              <a:gd name="connsiteX10" fmla="*/ 3357154 w 4572000"/>
              <a:gd name="connsiteY10" fmla="*/ 27432 h 27432"/>
              <a:gd name="connsiteX11" fmla="*/ 2612571 w 4572000"/>
              <a:gd name="connsiteY11" fmla="*/ 27432 h 27432"/>
              <a:gd name="connsiteX12" fmla="*/ 2005149 w 4572000"/>
              <a:gd name="connsiteY12" fmla="*/ 27432 h 27432"/>
              <a:gd name="connsiteX13" fmla="*/ 1489166 w 4572000"/>
              <a:gd name="connsiteY13" fmla="*/ 27432 h 27432"/>
              <a:gd name="connsiteX14" fmla="*/ 790303 w 4572000"/>
              <a:gd name="connsiteY14" fmla="*/ 27432 h 27432"/>
              <a:gd name="connsiteX15" fmla="*/ 0 w 4572000"/>
              <a:gd name="connsiteY15" fmla="*/ 27432 h 27432"/>
              <a:gd name="connsiteX16" fmla="*/ 0 w 457200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27432" fill="none" extrusionOk="0">
                <a:moveTo>
                  <a:pt x="0" y="0"/>
                </a:moveTo>
                <a:cubicBezTo>
                  <a:pt x="150397" y="-23421"/>
                  <a:pt x="474161" y="9174"/>
                  <a:pt x="607423" y="0"/>
                </a:cubicBezTo>
                <a:cubicBezTo>
                  <a:pt x="740685" y="-9174"/>
                  <a:pt x="868821" y="-4258"/>
                  <a:pt x="1123406" y="0"/>
                </a:cubicBezTo>
                <a:cubicBezTo>
                  <a:pt x="1377991" y="4258"/>
                  <a:pt x="1567664" y="-12410"/>
                  <a:pt x="1685109" y="0"/>
                </a:cubicBezTo>
                <a:cubicBezTo>
                  <a:pt x="1802554" y="12410"/>
                  <a:pt x="2193086" y="-14353"/>
                  <a:pt x="2383971" y="0"/>
                </a:cubicBezTo>
                <a:cubicBezTo>
                  <a:pt x="2574856" y="14353"/>
                  <a:pt x="2697477" y="-26142"/>
                  <a:pt x="2991394" y="0"/>
                </a:cubicBezTo>
                <a:cubicBezTo>
                  <a:pt x="3285311" y="26142"/>
                  <a:pt x="3423667" y="26544"/>
                  <a:pt x="3553097" y="0"/>
                </a:cubicBezTo>
                <a:cubicBezTo>
                  <a:pt x="3682527" y="-26544"/>
                  <a:pt x="4344147" y="50350"/>
                  <a:pt x="4572000" y="0"/>
                </a:cubicBezTo>
                <a:cubicBezTo>
                  <a:pt x="4571027" y="8304"/>
                  <a:pt x="4571522" y="21512"/>
                  <a:pt x="4572000" y="27432"/>
                </a:cubicBezTo>
                <a:cubicBezTo>
                  <a:pt x="4438349" y="5490"/>
                  <a:pt x="4090129" y="31231"/>
                  <a:pt x="3918857" y="27432"/>
                </a:cubicBezTo>
                <a:cubicBezTo>
                  <a:pt x="3747585" y="23633"/>
                  <a:pt x="3498826" y="6883"/>
                  <a:pt x="3357154" y="27432"/>
                </a:cubicBezTo>
                <a:cubicBezTo>
                  <a:pt x="3215482" y="47981"/>
                  <a:pt x="2784289" y="56849"/>
                  <a:pt x="2612571" y="27432"/>
                </a:cubicBezTo>
                <a:cubicBezTo>
                  <a:pt x="2440853" y="-1985"/>
                  <a:pt x="2261292" y="25951"/>
                  <a:pt x="2005149" y="27432"/>
                </a:cubicBezTo>
                <a:cubicBezTo>
                  <a:pt x="1749006" y="28913"/>
                  <a:pt x="1700078" y="34342"/>
                  <a:pt x="1489166" y="27432"/>
                </a:cubicBezTo>
                <a:cubicBezTo>
                  <a:pt x="1278254" y="20522"/>
                  <a:pt x="1077188" y="56916"/>
                  <a:pt x="790303" y="27432"/>
                </a:cubicBezTo>
                <a:cubicBezTo>
                  <a:pt x="503418" y="-2052"/>
                  <a:pt x="359168" y="57044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572000" h="27432" stroke="0" extrusionOk="0">
                <a:moveTo>
                  <a:pt x="0" y="0"/>
                </a:moveTo>
                <a:cubicBezTo>
                  <a:pt x="155698" y="6780"/>
                  <a:pt x="465972" y="13197"/>
                  <a:pt x="607423" y="0"/>
                </a:cubicBezTo>
                <a:cubicBezTo>
                  <a:pt x="748874" y="-13197"/>
                  <a:pt x="1014133" y="22994"/>
                  <a:pt x="1123406" y="0"/>
                </a:cubicBezTo>
                <a:cubicBezTo>
                  <a:pt x="1232679" y="-22994"/>
                  <a:pt x="1639431" y="-2997"/>
                  <a:pt x="1867989" y="0"/>
                </a:cubicBezTo>
                <a:cubicBezTo>
                  <a:pt x="2096547" y="2997"/>
                  <a:pt x="2265668" y="29557"/>
                  <a:pt x="2475411" y="0"/>
                </a:cubicBezTo>
                <a:cubicBezTo>
                  <a:pt x="2685154" y="-29557"/>
                  <a:pt x="2951491" y="73"/>
                  <a:pt x="3082834" y="0"/>
                </a:cubicBezTo>
                <a:cubicBezTo>
                  <a:pt x="3214177" y="-73"/>
                  <a:pt x="3641000" y="-33478"/>
                  <a:pt x="3827417" y="0"/>
                </a:cubicBezTo>
                <a:cubicBezTo>
                  <a:pt x="4013834" y="33478"/>
                  <a:pt x="4345917" y="14255"/>
                  <a:pt x="4572000" y="0"/>
                </a:cubicBezTo>
                <a:cubicBezTo>
                  <a:pt x="4572485" y="9333"/>
                  <a:pt x="4573278" y="19699"/>
                  <a:pt x="4572000" y="27432"/>
                </a:cubicBezTo>
                <a:cubicBezTo>
                  <a:pt x="4318030" y="43025"/>
                  <a:pt x="4161104" y="34314"/>
                  <a:pt x="4010297" y="27432"/>
                </a:cubicBezTo>
                <a:cubicBezTo>
                  <a:pt x="3859490" y="20550"/>
                  <a:pt x="3592529" y="6613"/>
                  <a:pt x="3357154" y="27432"/>
                </a:cubicBezTo>
                <a:cubicBezTo>
                  <a:pt x="3121779" y="48251"/>
                  <a:pt x="2884285" y="3780"/>
                  <a:pt x="2704011" y="27432"/>
                </a:cubicBezTo>
                <a:cubicBezTo>
                  <a:pt x="2523737" y="51084"/>
                  <a:pt x="2295944" y="32081"/>
                  <a:pt x="2096589" y="27432"/>
                </a:cubicBezTo>
                <a:cubicBezTo>
                  <a:pt x="1897234" y="22783"/>
                  <a:pt x="1623782" y="52518"/>
                  <a:pt x="1352006" y="27432"/>
                </a:cubicBezTo>
                <a:cubicBezTo>
                  <a:pt x="1080230" y="2346"/>
                  <a:pt x="869959" y="12864"/>
                  <a:pt x="607423" y="27432"/>
                </a:cubicBezTo>
                <a:cubicBezTo>
                  <a:pt x="344887" y="42000"/>
                  <a:pt x="188100" y="40051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59E7B"/>
          </a:solidFill>
          <a:ln w="38100" cap="rnd">
            <a:solidFill>
              <a:srgbClr val="B59E7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7" descr="Obraz zawierający ssak, zewnętrzne, pies, brązowy&#10;&#10;Opis wygenerowany automatycznie">
            <a:extLst>
              <a:ext uri="{FF2B5EF4-FFF2-40B4-BE49-F238E27FC236}">
                <a16:creationId xmlns:a16="http://schemas.microsoft.com/office/drawing/2014/main" id="{7F681AF7-64B3-4852-8A94-BCE61D093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74" y="2619784"/>
            <a:ext cx="2707052" cy="4082768"/>
          </a:xfrm>
          <a:prstGeom prst="rect">
            <a:avLst/>
          </a:prstGeom>
        </p:spPr>
      </p:pic>
      <p:pic>
        <p:nvPicPr>
          <p:cNvPr id="4" name="Obraz 4" descr="Obraz zawierający niedźwiedź, zewnętrzne, ssak, budynek&#10;&#10;Opis wygenerowany automatycznie">
            <a:extLst>
              <a:ext uri="{FF2B5EF4-FFF2-40B4-BE49-F238E27FC236}">
                <a16:creationId xmlns:a16="http://schemas.microsoft.com/office/drawing/2014/main" id="{EE12E606-AEF1-446F-95DE-650A64CB6D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28870" y="2619784"/>
            <a:ext cx="3334260" cy="4082768"/>
          </a:xfrm>
          <a:prstGeom prst="rect">
            <a:avLst/>
          </a:prstGeom>
        </p:spPr>
      </p:pic>
      <p:pic>
        <p:nvPicPr>
          <p:cNvPr id="3" name="Obraz 5" descr="Obraz zawierający niedźwiedź, brązowy, ssak, zewnętrzne&#10;&#10;Opis wygenerowany automatycznie">
            <a:extLst>
              <a:ext uri="{FF2B5EF4-FFF2-40B4-BE49-F238E27FC236}">
                <a16:creationId xmlns:a16="http://schemas.microsoft.com/office/drawing/2014/main" id="{A13FDEB3-402D-4C84-9CA2-DB1DFEE625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1208" y="3253663"/>
            <a:ext cx="3758184" cy="281501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9417D41-7B2C-4A06-9046-C205C10C939A}"/>
              </a:ext>
            </a:extLst>
          </p:cNvPr>
          <p:cNvSpPr txBox="1"/>
          <p:nvPr/>
        </p:nvSpPr>
        <p:spPr>
          <a:xfrm>
            <a:off x="4428870" y="6294276"/>
            <a:ext cx="3334260" cy="408276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pl-PL" sz="1300">
                <a:solidFill>
                  <a:srgbClr val="FFFFFF"/>
                </a:solidFill>
              </a:rPr>
              <a:t>Niedźwiedź czarny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9860C21-DD42-4EA1-80BB-F374D34A4174}"/>
              </a:ext>
            </a:extLst>
          </p:cNvPr>
          <p:cNvSpPr txBox="1"/>
          <p:nvPr/>
        </p:nvSpPr>
        <p:spPr>
          <a:xfrm>
            <a:off x="8141208" y="5787172"/>
            <a:ext cx="3758184" cy="281501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pl-PL" sz="1300">
                <a:solidFill>
                  <a:srgbClr val="FFFFFF"/>
                </a:solidFill>
              </a:rPr>
              <a:t>Niedźwiedź kodiacki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E78E9C0-8E0E-45E6-93E5-0258AAE97F14}"/>
              </a:ext>
            </a:extLst>
          </p:cNvPr>
          <p:cNvSpPr txBox="1"/>
          <p:nvPr/>
        </p:nvSpPr>
        <p:spPr>
          <a:xfrm>
            <a:off x="818174" y="6294276"/>
            <a:ext cx="2707052" cy="408276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pl-PL" sz="1300">
                <a:solidFill>
                  <a:srgbClr val="FFFFFF"/>
                </a:solidFill>
              </a:rPr>
              <a:t>Biruang malajski</a:t>
            </a:r>
          </a:p>
        </p:txBody>
      </p:sp>
    </p:spTree>
    <p:extLst>
      <p:ext uri="{BB962C8B-B14F-4D97-AF65-F5344CB8AC3E}">
        <p14:creationId xmlns:p14="http://schemas.microsoft.com/office/powerpoint/2010/main" val="617472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B5CB31-AD57-4B05-8914-3ADCF3688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6275" y="5691"/>
            <a:ext cx="6921261" cy="1325563"/>
          </a:xfrm>
        </p:spPr>
        <p:txBody>
          <a:bodyPr/>
          <a:lstStyle/>
          <a:p>
            <a:r>
              <a:rPr lang="pl-PL"/>
              <a:t>A na niebie...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94E68D-E057-4E96-9486-14474AD52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860" y="1857497"/>
            <a:ext cx="3398808" cy="11033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dirty="0">
                <a:latin typeface="Arial"/>
                <a:cs typeface="Arial"/>
              </a:rPr>
              <a:t>Mała Niedźwiedzica      </a:t>
            </a:r>
          </a:p>
        </p:txBody>
      </p:sp>
      <p:pic>
        <p:nvPicPr>
          <p:cNvPr id="4" name="Obraz 4" descr="Obraz zawierający zewnętrzne, niebo, noc, ciemny&#10;&#10;Opis wygenerowany automatycznie">
            <a:extLst>
              <a:ext uri="{FF2B5EF4-FFF2-40B4-BE49-F238E27FC236}">
                <a16:creationId xmlns:a16="http://schemas.microsoft.com/office/drawing/2014/main" id="{FDF831B9-1F99-4CFA-9290-9FAD5172B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981" y="2961736"/>
            <a:ext cx="2142226" cy="3220528"/>
          </a:xfrm>
          <a:prstGeom prst="rect">
            <a:avLst/>
          </a:prstGeom>
        </p:spPr>
      </p:pic>
      <p:pic>
        <p:nvPicPr>
          <p:cNvPr id="5" name="Obraz 5" descr="Obraz zawierający zewnętrzne, niebo, noc, woda&#10;&#10;Opis wygenerowany automatycznie">
            <a:extLst>
              <a:ext uri="{FF2B5EF4-FFF2-40B4-BE49-F238E27FC236}">
                <a16:creationId xmlns:a16="http://schemas.microsoft.com/office/drawing/2014/main" id="{2C27A75E-0520-49AD-83EE-85843248F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15" y="2961736"/>
            <a:ext cx="2142226" cy="322052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BCD5A01-A937-4E65-9625-A1690556B830}"/>
              </a:ext>
            </a:extLst>
          </p:cNvPr>
          <p:cNvSpPr txBox="1"/>
          <p:nvPr/>
        </p:nvSpPr>
        <p:spPr>
          <a:xfrm>
            <a:off x="6895381" y="2007079"/>
            <a:ext cx="274320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800" dirty="0">
                <a:latin typeface="Arial"/>
                <a:cs typeface="Arial"/>
              </a:rPr>
              <a:t>Wielka Niedźwiedzica</a:t>
            </a:r>
          </a:p>
        </p:txBody>
      </p:sp>
    </p:spTree>
    <p:extLst>
      <p:ext uri="{BB962C8B-B14F-4D97-AF65-F5344CB8AC3E}">
        <p14:creationId xmlns:p14="http://schemas.microsoft.com/office/powerpoint/2010/main" val="3231272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002A064-578D-452C-87DB-1909E47E0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l-PL" sz="6600"/>
              <a:t>Kariera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B59E7B"/>
          </a:solidFill>
          <a:ln w="38100" cap="rnd">
            <a:solidFill>
              <a:srgbClr val="B59E7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193345-2962-48BA-A60B-2116B6E35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50" y="2872899"/>
            <a:ext cx="4732419" cy="332066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000" dirty="0">
                <a:latin typeface="Arial"/>
                <a:cs typeface="Arial"/>
              </a:rPr>
              <a:t>Misiowa kariera rozpoczęła się wiele lat temu. Pewna Pani szyła pluszowe zwierzątka, a widzący to jej siostrzeniec, Richard </a:t>
            </a:r>
            <a:r>
              <a:rPr lang="pl-PL" sz="2000" dirty="0" err="1">
                <a:latin typeface="Arial"/>
                <a:cs typeface="Arial"/>
              </a:rPr>
              <a:t>Steiff</a:t>
            </a:r>
            <a:r>
              <a:rPr lang="pl-PL" sz="2000" dirty="0">
                <a:latin typeface="Arial"/>
                <a:cs typeface="Arial"/>
              </a:rPr>
              <a:t> postanowił w 1880 roku otworzyć fabrykę pluszowych misiów. </a:t>
            </a:r>
            <a:r>
              <a:rPr lang="pl-PL" sz="2000" dirty="0" err="1">
                <a:latin typeface="Arial"/>
                <a:cs typeface="Arial"/>
              </a:rPr>
              <a:t>Pluszaki</a:t>
            </a:r>
            <a:r>
              <a:rPr lang="pl-PL" sz="2000" dirty="0">
                <a:latin typeface="Arial"/>
                <a:cs typeface="Arial"/>
              </a:rPr>
              <a:t> wystawiono na targu w Lipsku, w 1903 roku. Na tym targu Amerykanie zakupili 3000 sztuk i zabrali ze sobą do Stanów Zjednoczonych. Tam misie zdobyły ogromną popularność i nastąpiła ich produkcja w innych fabrykach.</a:t>
            </a:r>
          </a:p>
          <a:p>
            <a:pPr marL="0" indent="0">
              <a:lnSpc>
                <a:spcPct val="100000"/>
              </a:lnSpc>
              <a:buNone/>
            </a:pPr>
            <a:endParaRPr lang="pl-PL" sz="2000" dirty="0">
              <a:latin typeface="Arial"/>
              <a:cs typeface="Arial"/>
            </a:endParaRPr>
          </a:p>
        </p:txBody>
      </p:sp>
      <p:pic>
        <p:nvPicPr>
          <p:cNvPr id="4" name="Obraz 4" descr="Miś">
            <a:extLst>
              <a:ext uri="{FF2B5EF4-FFF2-40B4-BE49-F238E27FC236}">
                <a16:creationId xmlns:a16="http://schemas.microsoft.com/office/drawing/2014/main" id="{6F34A69C-AD8E-49D2-A837-8F9026B37E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48" r="-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02620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8BCC8BC-6C95-45AF-91E7-0A417704E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pl-PL" sz="7200"/>
              <a:t>Inna wersja historii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59E7B"/>
          </a:solidFill>
          <a:ln w="38100" cap="rnd">
            <a:solidFill>
              <a:srgbClr val="B59E7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F531C8-58A5-40CB-A1C3-CDF5CEC73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5800" y="2706624"/>
            <a:ext cx="7056241" cy="34838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200" dirty="0">
                <a:latin typeface="Arial"/>
                <a:ea typeface="+mn-lt"/>
                <a:cs typeface="+mn-lt"/>
              </a:rPr>
              <a:t>W 1902 roku, podczas jednego z polowań prezydenta Stanów Zjednoczonych Teodora „</a:t>
            </a:r>
            <a:r>
              <a:rPr lang="pl-PL" sz="2200" dirty="0" err="1">
                <a:latin typeface="Arial"/>
                <a:ea typeface="+mn-lt"/>
                <a:cs typeface="+mn-lt"/>
              </a:rPr>
              <a:t>Teddy</a:t>
            </a:r>
            <a:r>
              <a:rPr lang="pl-PL" sz="2200" dirty="0">
                <a:latin typeface="Arial"/>
                <a:ea typeface="+mn-lt"/>
                <a:cs typeface="+mn-lt"/>
              </a:rPr>
              <a:t>” Roosevelta, jego towarzysz łowów postrzelił młodego niedźwiadka. Gdy przyprowadził zwierzątko do prezydenta, ten widząc przerażenie malca kazał go uwolnić. Epizod ten przedstawił na rysunku Clifford </a:t>
            </a:r>
            <a:r>
              <a:rPr lang="pl-PL" sz="2200" dirty="0" err="1">
                <a:latin typeface="Arial"/>
                <a:ea typeface="+mn-lt"/>
                <a:cs typeface="+mn-lt"/>
              </a:rPr>
              <a:t>Berryman</a:t>
            </a:r>
            <a:r>
              <a:rPr lang="pl-PL" sz="2200" dirty="0">
                <a:latin typeface="Arial"/>
                <a:ea typeface="+mn-lt"/>
                <a:cs typeface="+mn-lt"/>
              </a:rPr>
              <a:t>. Jego grafika ukazała się w gazecie „The Washington Post” i dla sklepikarza z Brooklynu, Morrisa </a:t>
            </a:r>
            <a:r>
              <a:rPr lang="pl-PL" sz="2200" dirty="0" err="1">
                <a:latin typeface="Arial"/>
                <a:ea typeface="+mn-lt"/>
                <a:cs typeface="+mn-lt"/>
              </a:rPr>
              <a:t>Mitchoma</a:t>
            </a:r>
            <a:r>
              <a:rPr lang="pl-PL" sz="2200" dirty="0">
                <a:latin typeface="Arial"/>
                <a:ea typeface="+mn-lt"/>
                <a:cs typeface="+mn-lt"/>
              </a:rPr>
              <a:t>, imigranta z Rosji stała się inspiracją do produkcji pluszowych niedźwiadków o nazwie </a:t>
            </a:r>
            <a:r>
              <a:rPr lang="pl-PL" sz="2200" dirty="0" err="1">
                <a:latin typeface="Arial"/>
                <a:ea typeface="+mn-lt"/>
                <a:cs typeface="+mn-lt"/>
              </a:rPr>
              <a:t>Teddy</a:t>
            </a:r>
            <a:r>
              <a:rPr lang="pl-PL" sz="2200" dirty="0">
                <a:latin typeface="Arial"/>
                <a:ea typeface="+mn-lt"/>
                <a:cs typeface="+mn-lt"/>
              </a:rPr>
              <a:t>, za specjalnym pozwoleniem prezydenta. </a:t>
            </a:r>
            <a:endParaRPr lang="pl-PL" sz="2200">
              <a:latin typeface="Arial"/>
              <a:cs typeface="Arial"/>
            </a:endParaRPr>
          </a:p>
        </p:txBody>
      </p:sp>
      <p:pic>
        <p:nvPicPr>
          <p:cNvPr id="4" name="Obraz 4" descr="Obraz zawierający miś, niedźwiedź, siedzi, brązowy&#10;&#10;Opis wygenerowany automatycznie">
            <a:extLst>
              <a:ext uri="{FF2B5EF4-FFF2-40B4-BE49-F238E27FC236}">
                <a16:creationId xmlns:a16="http://schemas.microsoft.com/office/drawing/2014/main" id="{C8550F50-5E0F-473E-B59F-9DA3F76DBD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1" r="133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87938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AE88E8-B646-4972-A2B6-F8BBB7E06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686355" cy="678582"/>
          </a:xfrm>
        </p:spPr>
        <p:txBody>
          <a:bodyPr>
            <a:normAutofit fontScale="90000"/>
          </a:bodyPr>
          <a:lstStyle/>
          <a:p>
            <a:r>
              <a:rPr lang="pl-PL" dirty="0"/>
              <a:t>Misiowa Ewolucja</a:t>
            </a:r>
          </a:p>
        </p:txBody>
      </p:sp>
      <p:pic>
        <p:nvPicPr>
          <p:cNvPr id="24" name="Obraz 24" descr="Obraz zawierający niedźwiedź, miś, wewnątrz, brązowy&#10;&#10;Opis wygenerowany automatycznie">
            <a:extLst>
              <a:ext uri="{FF2B5EF4-FFF2-40B4-BE49-F238E27FC236}">
                <a16:creationId xmlns:a16="http://schemas.microsoft.com/office/drawing/2014/main" id="{43DB2DCA-847B-4A9C-BFDF-DA090F5F12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598" y="1927516"/>
            <a:ext cx="1334578" cy="1754037"/>
          </a:xfrm>
        </p:spPr>
      </p:pic>
      <p:pic>
        <p:nvPicPr>
          <p:cNvPr id="25" name="Obraz 25" descr="Obraz zawierający niedźwiedź, miś, wypchany, siedzi&#10;&#10;Opis wygenerowany automatycznie">
            <a:extLst>
              <a:ext uri="{FF2B5EF4-FFF2-40B4-BE49-F238E27FC236}">
                <a16:creationId xmlns:a16="http://schemas.microsoft.com/office/drawing/2014/main" id="{0B44BBA5-750E-4275-BFF7-B0F7D4464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65" y="4334774"/>
            <a:ext cx="1477273" cy="1653396"/>
          </a:xfrm>
          <a:prstGeom prst="rect">
            <a:avLst/>
          </a:prstGeom>
        </p:spPr>
      </p:pic>
      <p:pic>
        <p:nvPicPr>
          <p:cNvPr id="26" name="Obraz 26" descr="Obraz zawierający wewnątrz, siedzi, małe, noszenie&#10;&#10;Opis wygenerowany automatycznie">
            <a:extLst>
              <a:ext uri="{FF2B5EF4-FFF2-40B4-BE49-F238E27FC236}">
                <a16:creationId xmlns:a16="http://schemas.microsoft.com/office/drawing/2014/main" id="{727B3C61-E33C-473B-8FD6-BE586938C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642" y="1933756"/>
            <a:ext cx="1153244" cy="1754037"/>
          </a:xfrm>
          <a:prstGeom prst="rect">
            <a:avLst/>
          </a:prstGeom>
        </p:spPr>
      </p:pic>
      <p:pic>
        <p:nvPicPr>
          <p:cNvPr id="27" name="Obraz 27" descr="Obraz zawierający niedźwiedź, miś, wypchany, siedzi&#10;&#10;Opis wygenerowany automatycznie">
            <a:extLst>
              <a:ext uri="{FF2B5EF4-FFF2-40B4-BE49-F238E27FC236}">
                <a16:creationId xmlns:a16="http://schemas.microsoft.com/office/drawing/2014/main" id="{B0F298E0-5894-4610-BE5B-F6E8D9E2C9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62" y="4334774"/>
            <a:ext cx="1557966" cy="1653396"/>
          </a:xfrm>
          <a:prstGeom prst="rect">
            <a:avLst/>
          </a:prstGeom>
        </p:spPr>
      </p:pic>
      <p:pic>
        <p:nvPicPr>
          <p:cNvPr id="28" name="Obraz 28" descr="Obraz zawierający siedzi, miś, łuk, niedźwiedź&#10;&#10;Opis wygenerowany automatycznie">
            <a:extLst>
              <a:ext uri="{FF2B5EF4-FFF2-40B4-BE49-F238E27FC236}">
                <a16:creationId xmlns:a16="http://schemas.microsoft.com/office/drawing/2014/main" id="{9F887C2B-5041-427A-8974-CB1CFF6BE5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7019" y="1933756"/>
            <a:ext cx="1739660" cy="1754037"/>
          </a:xfrm>
          <a:prstGeom prst="rect">
            <a:avLst/>
          </a:prstGeom>
        </p:spPr>
      </p:pic>
      <p:pic>
        <p:nvPicPr>
          <p:cNvPr id="29" name="Obraz 29" descr="Obraz zawierający niedźwiedź, miś, wypchany, brązowy&#10;&#10;Opis wygenerowany automatycznie">
            <a:extLst>
              <a:ext uri="{FF2B5EF4-FFF2-40B4-BE49-F238E27FC236}">
                <a16:creationId xmlns:a16="http://schemas.microsoft.com/office/drawing/2014/main" id="{C8960B46-4CF1-4233-959C-0A259981A3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9557" y="4334774"/>
            <a:ext cx="1577375" cy="1653396"/>
          </a:xfrm>
          <a:prstGeom prst="rect">
            <a:avLst/>
          </a:prstGeom>
        </p:spPr>
      </p:pic>
      <p:pic>
        <p:nvPicPr>
          <p:cNvPr id="30" name="Obraz 30" descr="Obraz zawierający miś, siedzi, wewnątrz, niedźwiedź&#10;&#10;Opis wygenerowany automatycznie">
            <a:extLst>
              <a:ext uri="{FF2B5EF4-FFF2-40B4-BE49-F238E27FC236}">
                <a16:creationId xmlns:a16="http://schemas.microsoft.com/office/drawing/2014/main" id="{04277C49-52BB-4BBA-ABB6-E950A5CB6C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6613" y="1933755"/>
            <a:ext cx="1682510" cy="1754037"/>
          </a:xfrm>
          <a:prstGeom prst="rect">
            <a:avLst/>
          </a:prstGeom>
        </p:spPr>
      </p:pic>
      <p:pic>
        <p:nvPicPr>
          <p:cNvPr id="31" name="Obraz 31" descr="Obraz zawierający niedźwiedź, miś, wypchany, wewnątrz&#10;&#10;Opis wygenerowany automatycznie">
            <a:extLst>
              <a:ext uri="{FF2B5EF4-FFF2-40B4-BE49-F238E27FC236}">
                <a16:creationId xmlns:a16="http://schemas.microsoft.com/office/drawing/2014/main" id="{4750D8C5-6FC9-48DD-A990-0186EF80D9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27983" y="4334773"/>
            <a:ext cx="1458223" cy="1653396"/>
          </a:xfrm>
          <a:prstGeom prst="rect">
            <a:avLst/>
          </a:prstGeom>
        </p:spPr>
      </p:pic>
      <p:pic>
        <p:nvPicPr>
          <p:cNvPr id="32" name="Obraz 32" descr="Obraz zawierający niedźwiedź, miś, wypchany, wewnątrz&#10;&#10;Opis wygenerowany automatycznie">
            <a:extLst>
              <a:ext uri="{FF2B5EF4-FFF2-40B4-BE49-F238E27FC236}">
                <a16:creationId xmlns:a16="http://schemas.microsoft.com/office/drawing/2014/main" id="{C2B0A274-DBBE-45B7-93C7-4F5C2B6F7D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23035" y="1948132"/>
            <a:ext cx="1672985" cy="1739660"/>
          </a:xfrm>
          <a:prstGeom prst="rect">
            <a:avLst/>
          </a:prstGeom>
        </p:spPr>
      </p:pic>
      <p:sp>
        <p:nvSpPr>
          <p:cNvPr id="33" name="Strzałka: w prawo 32">
            <a:extLst>
              <a:ext uri="{FF2B5EF4-FFF2-40B4-BE49-F238E27FC236}">
                <a16:creationId xmlns:a16="http://schemas.microsoft.com/office/drawing/2014/main" id="{DBCE7701-C81D-4AC3-8AE1-5BE2F439F1A8}"/>
              </a:ext>
            </a:extLst>
          </p:cNvPr>
          <p:cNvSpPr/>
          <p:nvPr/>
        </p:nvSpPr>
        <p:spPr>
          <a:xfrm>
            <a:off x="172154" y="3819288"/>
            <a:ext cx="11904452" cy="4600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972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1CD4B89-B6E8-4FDD-AB54-7BB2E66E8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585" y="703293"/>
            <a:ext cx="4584921" cy="1949815"/>
          </a:xfrm>
        </p:spPr>
        <p:txBody>
          <a:bodyPr anchor="b">
            <a:normAutofit/>
          </a:bodyPr>
          <a:lstStyle/>
          <a:p>
            <a:r>
              <a:rPr lang="pl-PL" sz="6000"/>
              <a:t>Misiowa rodzina</a:t>
            </a:r>
          </a:p>
        </p:txBody>
      </p:sp>
      <p:pic>
        <p:nvPicPr>
          <p:cNvPr id="4" name="Obraz 4" descr="Obraz zawierający zewnętrzne, siedzi, płot, drewniane&#10;&#10;Opis wygenerowany automatycznie">
            <a:extLst>
              <a:ext uri="{FF2B5EF4-FFF2-40B4-BE49-F238E27FC236}">
                <a16:creationId xmlns:a16="http://schemas.microsoft.com/office/drawing/2014/main" id="{D3E23679-B930-43F3-B60D-F8D83A4675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86" r="11510" b="-1"/>
          <a:stretch/>
        </p:blipFill>
        <p:spPr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3EB27620-B0B1-4232-A055-99D347606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3815" y="289514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B59E7B"/>
          </a:solidFill>
          <a:ln w="38100" cap="rnd">
            <a:solidFill>
              <a:srgbClr val="B59E7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505499-CB01-485C-A2AB-BCB280428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4585" y="3164618"/>
            <a:ext cx="4584921" cy="302149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>
                <a:latin typeface="Arial"/>
                <a:cs typeface="Arial"/>
              </a:rPr>
              <a:t>Każdy miś jest członkiem wielkiej rodzinny misiów i niedźwiedzi. Rodzina misia jest ogromna- mnóstwo braci, sióstr, kuzynek i kuzynów... Na pewno część z nich znasz, może o niektórych dowiesz się właśnie dziś. </a:t>
            </a:r>
          </a:p>
          <a:p>
            <a:pPr marL="0" indent="0">
              <a:buNone/>
            </a:pPr>
            <a:endParaRPr lang="pl-PL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5033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010E05E-9237-4321-84BB-69C0F2256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999492"/>
            <a:ext cx="4889565" cy="4424065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rgbClr val="B59E7B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98DCFB2-3A0D-41CD-A7AA-CFFAB5257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19" y="1762169"/>
            <a:ext cx="5453334" cy="31364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Arial Black"/>
              </a:rPr>
              <a:t>Brat: </a:t>
            </a:r>
            <a:r>
              <a:rPr lang="en-US" sz="4800" dirty="0" err="1">
                <a:solidFill>
                  <a:srgbClr val="FFFFFF"/>
                </a:solidFill>
                <a:latin typeface="Arial Black"/>
              </a:rPr>
              <a:t>Miś</a:t>
            </a:r>
            <a:r>
              <a:rPr lang="en-US" sz="4800" dirty="0">
                <a:solidFill>
                  <a:srgbClr val="FFFFFF"/>
                </a:solidFill>
                <a:latin typeface="Arial Black"/>
              </a:rPr>
              <a:t> </a:t>
            </a:r>
            <a:r>
              <a:rPr lang="en-US" sz="4800" dirty="0" err="1">
                <a:solidFill>
                  <a:srgbClr val="FFFFFF"/>
                </a:solidFill>
                <a:latin typeface="Arial Black"/>
              </a:rPr>
              <a:t>Uszatek</a:t>
            </a:r>
            <a:endParaRPr lang="en-US" sz="4800" dirty="0">
              <a:solidFill>
                <a:srgbClr val="FFFFFF"/>
              </a:solidFill>
              <a:latin typeface="Arial Black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4884261"/>
              <a:ext cx="360" cy="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4868832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5" name="pole tekstowe 4">
            <a:extLst>
              <a:ext uri="{FF2B5EF4-FFF2-40B4-BE49-F238E27FC236}">
                <a16:creationId xmlns:a16="http://schemas.microsoft.com/office/drawing/2014/main" id="{251DC106-AC60-4086-94DE-4ED4FB261BBC}"/>
              </a:ext>
            </a:extLst>
          </p:cNvPr>
          <p:cNvSpPr txBox="1"/>
          <p:nvPr/>
        </p:nvSpPr>
        <p:spPr>
          <a:xfrm>
            <a:off x="6095999" y="4572001"/>
            <a:ext cx="5452872" cy="165506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lnSpcReduction="1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00" dirty="0" err="1">
                <a:latin typeface="Arial"/>
                <a:cs typeface="Arial"/>
              </a:rPr>
              <a:t>Początkowo</a:t>
            </a:r>
            <a:r>
              <a:rPr lang="en-US" sz="2000" dirty="0">
                <a:latin typeface="Arial"/>
                <a:cs typeface="Arial"/>
              </a:rPr>
              <a:t> o </a:t>
            </a:r>
            <a:r>
              <a:rPr lang="en-US" sz="2000" dirty="0" err="1">
                <a:latin typeface="Arial"/>
                <a:cs typeface="Arial"/>
              </a:rPr>
              <a:t>Misiu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Uszatku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można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było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poczytać</a:t>
            </a:r>
            <a:r>
              <a:rPr lang="en-US" sz="2000" dirty="0">
                <a:latin typeface="Arial"/>
                <a:cs typeface="Arial"/>
              </a:rPr>
              <a:t> w </a:t>
            </a:r>
            <a:r>
              <a:rPr lang="en-US" sz="2000" dirty="0" err="1">
                <a:latin typeface="Arial"/>
                <a:cs typeface="Arial"/>
              </a:rPr>
              <a:t>czasopiśmie</a:t>
            </a:r>
            <a:r>
              <a:rPr lang="en-US" sz="2000" dirty="0">
                <a:latin typeface="Arial"/>
                <a:cs typeface="Arial"/>
              </a:rPr>
              <a:t> "</a:t>
            </a:r>
            <a:r>
              <a:rPr lang="en-US" sz="2000" dirty="0" err="1">
                <a:latin typeface="Arial"/>
                <a:cs typeface="Arial"/>
              </a:rPr>
              <a:t>Miś</a:t>
            </a:r>
            <a:r>
              <a:rPr lang="en-US" sz="2000" dirty="0">
                <a:latin typeface="Arial"/>
                <a:cs typeface="Arial"/>
              </a:rPr>
              <a:t>", do </a:t>
            </a:r>
            <a:r>
              <a:rPr lang="en-US" sz="2000" dirty="0" err="1">
                <a:latin typeface="Arial"/>
                <a:cs typeface="Arial"/>
              </a:rPr>
              <a:t>którego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opowiadania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pisał</a:t>
            </a:r>
            <a:r>
              <a:rPr lang="en-US" sz="2000" dirty="0">
                <a:latin typeface="Arial"/>
                <a:cs typeface="Arial"/>
              </a:rPr>
              <a:t> Czesław </a:t>
            </a:r>
            <a:r>
              <a:rPr lang="en-US" sz="2000" dirty="0" err="1">
                <a:latin typeface="Arial"/>
                <a:cs typeface="Arial"/>
              </a:rPr>
              <a:t>Janczarski</a:t>
            </a:r>
            <a:r>
              <a:rPr lang="en-US" sz="2000" dirty="0">
                <a:latin typeface="Arial"/>
                <a:cs typeface="Arial"/>
              </a:rPr>
              <a:t>. </a:t>
            </a:r>
            <a:r>
              <a:rPr lang="en-US" sz="2000" dirty="0" err="1">
                <a:latin typeface="Arial"/>
                <a:cs typeface="Arial"/>
              </a:rPr>
              <a:t>Później</a:t>
            </a:r>
            <a:r>
              <a:rPr lang="en-US" sz="2000" dirty="0">
                <a:latin typeface="Arial"/>
                <a:cs typeface="Arial"/>
              </a:rPr>
              <a:t> o </a:t>
            </a:r>
            <a:r>
              <a:rPr lang="en-US" sz="2000" dirty="0" err="1">
                <a:latin typeface="Arial"/>
                <a:cs typeface="Arial"/>
              </a:rPr>
              <a:t>przygodach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tego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misia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powstały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książki</a:t>
            </a:r>
            <a:r>
              <a:rPr lang="en-US" sz="2000" dirty="0">
                <a:latin typeface="Arial"/>
                <a:cs typeface="Arial"/>
              </a:rPr>
              <a:t>, a w </a:t>
            </a:r>
            <a:r>
              <a:rPr lang="en-US" sz="2000" dirty="0" err="1">
                <a:latin typeface="Arial"/>
                <a:cs typeface="Arial"/>
              </a:rPr>
              <a:t>końcu</a:t>
            </a:r>
            <a:r>
              <a:rPr lang="en-US" sz="2000" dirty="0">
                <a:latin typeface="Arial"/>
                <a:cs typeface="Arial"/>
              </a:rPr>
              <a:t>, w 1962 </a:t>
            </a:r>
            <a:r>
              <a:rPr lang="en-US" sz="2000" dirty="0" err="1">
                <a:latin typeface="Arial"/>
                <a:cs typeface="Arial"/>
              </a:rPr>
              <a:t>roku</a:t>
            </a:r>
            <a:r>
              <a:rPr lang="en-US" sz="2000" dirty="0">
                <a:latin typeface="Arial"/>
                <a:cs typeface="Arial"/>
              </a:rPr>
              <a:t> film.</a:t>
            </a:r>
            <a:endParaRPr lang="pl-PL">
              <a:latin typeface="Arial"/>
              <a:cs typeface="Arial"/>
            </a:endParaRPr>
          </a:p>
        </p:txBody>
      </p:sp>
      <p:pic>
        <p:nvPicPr>
          <p:cNvPr id="4" name="Obraz 4" descr="Obraz zawierający wewnątrz, pomieszczenie, żyjący, stół&#10;&#10;Opis wygenerowany automatycznie">
            <a:extLst>
              <a:ext uri="{FF2B5EF4-FFF2-40B4-BE49-F238E27FC236}">
                <a16:creationId xmlns:a16="http://schemas.microsoft.com/office/drawing/2014/main" id="{3C19F165-779C-4C34-8A7F-F347B3AA0B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95999" y="838068"/>
            <a:ext cx="5452873" cy="320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78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3E0169-3776-49CA-BCB5-EC2269AA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dirty="0" err="1"/>
              <a:t>Zapraszam</a:t>
            </a:r>
            <a:r>
              <a:rPr lang="en-US" sz="5800" dirty="0"/>
              <a:t> </a:t>
            </a:r>
            <a:r>
              <a:rPr lang="en-US" sz="5800" dirty="0" err="1"/>
              <a:t>na</a:t>
            </a:r>
            <a:r>
              <a:rPr lang="en-US" sz="5800" dirty="0"/>
              <a:t> film...</a:t>
            </a:r>
            <a:endParaRPr lang="pl-PL" dirty="0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B59E7B"/>
          </a:solidFill>
          <a:ln w="38100" cap="rnd">
            <a:solidFill>
              <a:srgbClr val="B59E7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>
            <a:hlinkClick r:id="" action="ppaction://media"/>
            <a:extLst>
              <a:ext uri="{FF2B5EF4-FFF2-40B4-BE49-F238E27FC236}">
                <a16:creationId xmlns:a16="http://schemas.microsoft.com/office/drawing/2014/main" id="{F10F3E8C-3478-4BAB-8842-D75FD62A05A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54296" y="709803"/>
            <a:ext cx="7214616" cy="541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85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93B3BC6-CFD6-4142-A02E-3A5A98FDD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4400" dirty="0">
                <a:latin typeface="Arial Black"/>
              </a:rPr>
              <a:t>Brat: Kubuś Puchatek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B59E7B"/>
          </a:solidFill>
          <a:ln w="38100" cap="rnd">
            <a:solidFill>
              <a:srgbClr val="B59E7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020C60-DE30-4431-B852-DF0728D79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930" y="2872899"/>
            <a:ext cx="4401739" cy="349319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>
                <a:latin typeface="Arial"/>
                <a:cs typeface="Arial"/>
              </a:rPr>
              <a:t>Tego misia znają chyba wszyscy... A. A. </a:t>
            </a:r>
            <a:r>
              <a:rPr lang="pl-PL" dirty="0" err="1">
                <a:latin typeface="Arial"/>
                <a:cs typeface="Arial"/>
              </a:rPr>
              <a:t>Milne</a:t>
            </a:r>
            <a:r>
              <a:rPr lang="pl-PL" dirty="0">
                <a:latin typeface="Arial"/>
                <a:cs typeface="Arial"/>
              </a:rPr>
              <a:t> w swoich książkach opisał bohatera rozpoznawanego przez wszystkie dzieci, na całym świecie. Wszyscy doskonale wiemy, z kim przyjaźni się ten miś i... co lubi jadać...</a:t>
            </a:r>
          </a:p>
        </p:txBody>
      </p:sp>
      <p:pic>
        <p:nvPicPr>
          <p:cNvPr id="4" name="Obraz 4" descr="Obraz zawierający wewnątrz, stół, siedzi, komputer&#10;&#10;Opis wygenerowany automatycznie">
            <a:extLst>
              <a:ext uri="{FF2B5EF4-FFF2-40B4-BE49-F238E27FC236}">
                <a16:creationId xmlns:a16="http://schemas.microsoft.com/office/drawing/2014/main" id="{83B3D41F-4E8A-4EBC-A36E-9D2768DF4C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63" r="2011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68171915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LeftStep">
      <a:dk1>
        <a:srgbClr val="000000"/>
      </a:dk1>
      <a:lt1>
        <a:srgbClr val="FFFFFF"/>
      </a:lt1>
      <a:dk2>
        <a:srgbClr val="41242B"/>
      </a:dk2>
      <a:lt2>
        <a:srgbClr val="E2E4E8"/>
      </a:lt2>
      <a:accent1>
        <a:srgbClr val="B59E7B"/>
      </a:accent1>
      <a:accent2>
        <a:srgbClr val="BA8A7F"/>
      </a:accent2>
      <a:accent3>
        <a:srgbClr val="C4929E"/>
      </a:accent3>
      <a:accent4>
        <a:srgbClr val="BA7FA5"/>
      </a:accent4>
      <a:accent5>
        <a:srgbClr val="C193C4"/>
      </a:accent5>
      <a:accent6>
        <a:srgbClr val="9D7FBA"/>
      </a:accent6>
      <a:hlink>
        <a:srgbClr val="6682AC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26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SketchyVTI</vt:lpstr>
      <vt:lpstr>Dzień Misia</vt:lpstr>
      <vt:lpstr>Światowy Dzień Pluszowego Misia  obchodzony jest 25 listopada od 2002 roku, dokładnie w setną rocznicę powstania maskotki.</vt:lpstr>
      <vt:lpstr>Kariera</vt:lpstr>
      <vt:lpstr>Inna wersja historii</vt:lpstr>
      <vt:lpstr>Misiowa Ewolucja</vt:lpstr>
      <vt:lpstr>Misiowa rodzina</vt:lpstr>
      <vt:lpstr>Brat: Miś Uszatek</vt:lpstr>
      <vt:lpstr>Zapraszam na film...</vt:lpstr>
      <vt:lpstr>Brat: Kubuś Puchatek</vt:lpstr>
      <vt:lpstr>A czy wiecie, że...</vt:lpstr>
      <vt:lpstr>Zapraszam do wysłuchania bajki</vt:lpstr>
      <vt:lpstr>Brat: miś Colargol</vt:lpstr>
      <vt:lpstr>Zapraszam na film</vt:lpstr>
      <vt:lpstr>Miś Yogi i Boo-Boo</vt:lpstr>
      <vt:lpstr>Gumisie</vt:lpstr>
      <vt:lpstr>Zapraszam na seans...</vt:lpstr>
      <vt:lpstr>Miś Baloo</vt:lpstr>
      <vt:lpstr>Niedźwiedź </vt:lpstr>
      <vt:lpstr>Panda po</vt:lpstr>
      <vt:lpstr>Miś </vt:lpstr>
      <vt:lpstr>Miś Paddington</vt:lpstr>
      <vt:lpstr>Kuzyn: niedźwiedź brunatny</vt:lpstr>
      <vt:lpstr>Kuzyn: niedźwiedź polarny</vt:lpstr>
      <vt:lpstr>Kuzyn: panda wielka</vt:lpstr>
      <vt:lpstr>Inni kuzynowie:</vt:lpstr>
      <vt:lpstr>A na niebie...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870</cp:revision>
  <dcterms:created xsi:type="dcterms:W3CDTF">2020-11-24T07:40:15Z</dcterms:created>
  <dcterms:modified xsi:type="dcterms:W3CDTF">2020-11-24T19:34:33Z</dcterms:modified>
</cp:coreProperties>
</file>