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7" r:id="rId16"/>
    <p:sldId id="272" r:id="rId17"/>
    <p:sldId id="274" r:id="rId18"/>
    <p:sldId id="273" r:id="rId19"/>
    <p:sldId id="275" r:id="rId20"/>
    <p:sldId id="278" r:id="rId21"/>
    <p:sldId id="276" r:id="rId22"/>
    <p:sldId id="25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70D-D039-4CD0-952F-BBB7E8998374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8BA-6254-4802-B195-E835B714FC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70D-D039-4CD0-952F-BBB7E8998374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8BA-6254-4802-B195-E835B714FC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70D-D039-4CD0-952F-BBB7E8998374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8BA-6254-4802-B195-E835B714FC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70D-D039-4CD0-952F-BBB7E8998374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8BA-6254-4802-B195-E835B714FC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70D-D039-4CD0-952F-BBB7E8998374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8BA-6254-4802-B195-E835B714FC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70D-D039-4CD0-952F-BBB7E8998374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8BA-6254-4802-B195-E835B714FC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70D-D039-4CD0-952F-BBB7E8998374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8BA-6254-4802-B195-E835B714FC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70D-D039-4CD0-952F-BBB7E8998374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8BA-6254-4802-B195-E835B714FC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70D-D039-4CD0-952F-BBB7E8998374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8BA-6254-4802-B195-E835B714FC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70D-D039-4CD0-952F-BBB7E8998374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8BA-6254-4802-B195-E835B714FC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70D-D039-4CD0-952F-BBB7E8998374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8BA-6254-4802-B195-E835B714FC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570D-D039-4CD0-952F-BBB7E8998374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778BA-6254-4802-B195-E835B714FCB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epper\Desktop\kuchenny tryptyk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45" y="214290"/>
            <a:ext cx="8477309" cy="635798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643073"/>
          </a:xfrm>
        </p:spPr>
        <p:txBody>
          <a:bodyPr>
            <a:normAutofit/>
          </a:bodyPr>
          <a:lstStyle/>
          <a:p>
            <a:r>
              <a:rPr lang="pl-PL" sz="6600" b="1" dirty="0" smtClean="0">
                <a:solidFill>
                  <a:srgbClr val="FF0000"/>
                </a:solidFill>
                <a:latin typeface="Comic Sans MS" pitchFamily="66" charset="0"/>
              </a:rPr>
              <a:t>Kuchenny tryptyk</a:t>
            </a:r>
            <a:endParaRPr lang="pl-PL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2910" y="4572008"/>
            <a:ext cx="7929618" cy="1500198"/>
          </a:xfrm>
        </p:spPr>
        <p:txBody>
          <a:bodyPr>
            <a:normAutofit lnSpcReduction="10000"/>
          </a:bodyPr>
          <a:lstStyle/>
          <a:p>
            <a:r>
              <a:rPr lang="pl-PL" sz="4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Fotograficzne wyzwanie wielkanocne</a:t>
            </a:r>
            <a:endParaRPr lang="pl-PL" sz="48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Babka majonezowa Mateusza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11266" name="Picture 2" descr="C:\Users\Tepper\Desktop\kuchenny tryptyk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143380"/>
            <a:ext cx="4267200" cy="2400300"/>
          </a:xfrm>
          <a:prstGeom prst="rect">
            <a:avLst/>
          </a:prstGeom>
          <a:noFill/>
        </p:spPr>
      </p:pic>
      <p:pic>
        <p:nvPicPr>
          <p:cNvPr id="11267" name="Picture 3" descr="C:\Users\Tepper\Desktop\kuchenny tryptyk\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357298"/>
            <a:ext cx="1785950" cy="3175022"/>
          </a:xfrm>
          <a:prstGeom prst="rect">
            <a:avLst/>
          </a:prstGeom>
          <a:noFill/>
        </p:spPr>
      </p:pic>
      <p:pic>
        <p:nvPicPr>
          <p:cNvPr id="11268" name="Picture 4" descr="C:\Users\Tepper\Desktop\kuchenny tryptyk\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214422"/>
            <a:ext cx="2973593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Serniczek Wiktora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12290" name="Picture 2" descr="C:\Users\Tepper\Desktop\kuchenny tryptyk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3394472" cy="4525963"/>
          </a:xfrm>
          <a:prstGeom prst="rect">
            <a:avLst/>
          </a:prstGeom>
          <a:noFill/>
        </p:spPr>
      </p:pic>
      <p:pic>
        <p:nvPicPr>
          <p:cNvPr id="12292" name="Picture 4" descr="C:\Users\Tepper\Desktop\kuchenny tryptyk\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4"/>
            <a:ext cx="3784994" cy="5046658"/>
          </a:xfrm>
          <a:prstGeom prst="rect">
            <a:avLst/>
          </a:prstGeom>
          <a:noFill/>
        </p:spPr>
      </p:pic>
      <p:pic>
        <p:nvPicPr>
          <p:cNvPr id="12293" name="Picture 5" descr="C:\Users\Tepper\Desktop\kuchenny tryptyk\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643050"/>
            <a:ext cx="2987676" cy="2240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Wielkanocne klopsy Majki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14338" name="Picture 2" descr="C:\Users\Tepper\Desktop\kuchenny tryptyk\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2946818" cy="3929090"/>
          </a:xfrm>
          <a:prstGeom prst="rect">
            <a:avLst/>
          </a:prstGeom>
          <a:noFill/>
        </p:spPr>
      </p:pic>
      <p:pic>
        <p:nvPicPr>
          <p:cNvPr id="14339" name="Picture 3" descr="C:\Users\Tepper\Desktop\kuchenny tryptyk\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500174"/>
            <a:ext cx="3200400" cy="4267200"/>
          </a:xfrm>
          <a:prstGeom prst="rect">
            <a:avLst/>
          </a:prstGeom>
          <a:noFill/>
        </p:spPr>
      </p:pic>
      <p:pic>
        <p:nvPicPr>
          <p:cNvPr id="14340" name="Picture 4" descr="C:\Users\Tepper\Desktop\kuchenny tryptyk\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285992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Babka truflowa Weroniki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13314" name="Picture 2" descr="C:\Users\Tepper\Desktop\kuchenny tryptyk\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2678925" cy="3571900"/>
          </a:xfrm>
          <a:prstGeom prst="rect">
            <a:avLst/>
          </a:prstGeom>
          <a:noFill/>
        </p:spPr>
      </p:pic>
      <p:pic>
        <p:nvPicPr>
          <p:cNvPr id="13315" name="Picture 3" descr="C:\Users\Tepper\Desktop\kuchenny tryptyk\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00240"/>
            <a:ext cx="2778033" cy="3705766"/>
          </a:xfrm>
          <a:prstGeom prst="rect">
            <a:avLst/>
          </a:prstGeom>
          <a:noFill/>
        </p:spPr>
      </p:pic>
      <p:pic>
        <p:nvPicPr>
          <p:cNvPr id="13316" name="Picture 4" descr="C:\Users\Tepper\Desktop\kuchenny tryptyk\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500306"/>
            <a:ext cx="299900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Sałatka wiosenna Weroniki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15362" name="Picture 2" descr="C:\Users\Tepper\Desktop\kuchenny tryptyk\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2786082" cy="3714776"/>
          </a:xfrm>
          <a:prstGeom prst="rect">
            <a:avLst/>
          </a:prstGeom>
          <a:noFill/>
        </p:spPr>
      </p:pic>
      <p:pic>
        <p:nvPicPr>
          <p:cNvPr id="15363" name="Picture 3" descr="C:\Users\Tepper\Desktop\kuchenny tryptyk\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340980"/>
            <a:ext cx="3357586" cy="2517020"/>
          </a:xfrm>
          <a:prstGeom prst="rect">
            <a:avLst/>
          </a:prstGeom>
          <a:noFill/>
        </p:spPr>
      </p:pic>
      <p:pic>
        <p:nvPicPr>
          <p:cNvPr id="15364" name="Picture 4" descr="C:\Users\Tepper\Desktop\kuchenny tryptyk\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643050"/>
            <a:ext cx="3366725" cy="4491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Comic Sans MS" pitchFamily="66" charset="0"/>
              </a:rPr>
              <a:t>Sałatka jarzynowa Gosi i Dorotki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21506" name="Picture 2" descr="C:\Users\Tepper\Desktop\kuchenny tryptyk\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786214" cy="2839661"/>
          </a:xfrm>
          <a:prstGeom prst="rect">
            <a:avLst/>
          </a:prstGeom>
          <a:noFill/>
        </p:spPr>
      </p:pic>
      <p:pic>
        <p:nvPicPr>
          <p:cNvPr id="21507" name="Picture 3" descr="C:\Users\Tepper\Desktop\kuchenny tryptyk\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3943363" cy="2957522"/>
          </a:xfrm>
          <a:prstGeom prst="rect">
            <a:avLst/>
          </a:prstGeom>
          <a:noFill/>
        </p:spPr>
      </p:pic>
      <p:pic>
        <p:nvPicPr>
          <p:cNvPr id="21508" name="Picture 4" descr="C:\Users\Tepper\Desktop\kuchenny tryptyk\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0875" y="2071678"/>
            <a:ext cx="5753125" cy="4314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Comic Sans MS" pitchFamily="66" charset="0"/>
              </a:rPr>
              <a:t>Wielkanocne wypieki Wiktorii i Patryka</a:t>
            </a:r>
            <a:endParaRPr lang="pl-PL" sz="3600" dirty="0">
              <a:latin typeface="Comic Sans MS" pitchFamily="66" charset="0"/>
            </a:endParaRPr>
          </a:p>
        </p:txBody>
      </p:sp>
      <p:pic>
        <p:nvPicPr>
          <p:cNvPr id="16386" name="Picture 2" descr="C:\Users\Tepper\Desktop\kuchenny tryptyk\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5286412" cy="2442606"/>
          </a:xfrm>
          <a:prstGeom prst="rect">
            <a:avLst/>
          </a:prstGeom>
          <a:noFill/>
        </p:spPr>
      </p:pic>
      <p:pic>
        <p:nvPicPr>
          <p:cNvPr id="16387" name="Picture 3" descr="C:\Users\Tepper\Desktop\kuchenny tryptyk\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5357850" cy="2946818"/>
          </a:xfrm>
          <a:prstGeom prst="rect">
            <a:avLst/>
          </a:prstGeom>
          <a:noFill/>
        </p:spPr>
      </p:pic>
      <p:pic>
        <p:nvPicPr>
          <p:cNvPr id="16388" name="Picture 4" descr="C:\Users\Tepper\Desktop\kuchenny tryptyk\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500174"/>
            <a:ext cx="3399365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Gotowana babka Jakuba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18435" name="Picture 3" descr="C:\Users\Tepper\Desktop\kuchenny tryptyk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000372"/>
            <a:ext cx="2732486" cy="3643314"/>
          </a:xfrm>
          <a:prstGeom prst="rect">
            <a:avLst/>
          </a:prstGeom>
          <a:noFill/>
        </p:spPr>
      </p:pic>
      <p:pic>
        <p:nvPicPr>
          <p:cNvPr id="18436" name="Picture 4" descr="C:\Users\Tepper\Desktop\kuchenny tryptyk\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90608"/>
            <a:ext cx="4124324" cy="5499099"/>
          </a:xfrm>
          <a:prstGeom prst="rect">
            <a:avLst/>
          </a:prstGeom>
          <a:noFill/>
        </p:spPr>
      </p:pic>
      <p:pic>
        <p:nvPicPr>
          <p:cNvPr id="8" name="Picture 2" descr="C:\Users\Tepper\Desktop\kuchenny tryptyk\3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14422"/>
            <a:ext cx="1862137" cy="2482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Słodkie wypieki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smtClean="0">
                <a:latin typeface="Comic Sans MS" pitchFamily="66" charset="0"/>
              </a:rPr>
              <a:t>Klaudii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17411" name="Picture 3" descr="C:\Users\Tepper\Desktop\kuchenny tryptyk\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67012"/>
            <a:ext cx="2993241" cy="3990988"/>
          </a:xfrm>
          <a:prstGeom prst="rect">
            <a:avLst/>
          </a:prstGeom>
          <a:noFill/>
        </p:spPr>
      </p:pic>
      <p:pic>
        <p:nvPicPr>
          <p:cNvPr id="7" name="Picture 2" descr="C:\Users\Tepper\Desktop\kuchenny tryptyk\4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3702056" cy="2776542"/>
          </a:xfrm>
          <a:prstGeom prst="rect">
            <a:avLst/>
          </a:prstGeom>
          <a:noFill/>
        </p:spPr>
      </p:pic>
      <p:pic>
        <p:nvPicPr>
          <p:cNvPr id="17412" name="Picture 4" descr="C:\Users\Tepper\Desktop\kuchenny tryptyk\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214422"/>
            <a:ext cx="3302787" cy="4403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Mazurek Maksa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19458" name="Picture 2" descr="C:\Users\Tepper\Desktop\kuchenny tryptyk\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3273428" cy="2455071"/>
          </a:xfrm>
          <a:prstGeom prst="rect">
            <a:avLst/>
          </a:prstGeom>
          <a:noFill/>
        </p:spPr>
      </p:pic>
      <p:pic>
        <p:nvPicPr>
          <p:cNvPr id="19459" name="Picture 3" descr="C:\Users\Tepper\Desktop\kuchenny tryptyk\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214686"/>
            <a:ext cx="2600332" cy="3467109"/>
          </a:xfrm>
          <a:prstGeom prst="rect">
            <a:avLst/>
          </a:prstGeom>
          <a:noFill/>
        </p:spPr>
      </p:pic>
      <p:pic>
        <p:nvPicPr>
          <p:cNvPr id="19460" name="Picture 4" descr="C:\Users\Tepper\Desktop\kuchenny tryptyk\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14422"/>
            <a:ext cx="4139855" cy="5519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Comic Sans MS" pitchFamily="66" charset="0"/>
              </a:rPr>
              <a:t>Tryptyk, czyli trzy zdjęcia dotyczące świątecznej potrawy.</a:t>
            </a:r>
            <a:endParaRPr lang="pl-PL" sz="32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produkty</a:t>
            </a:r>
          </a:p>
          <a:p>
            <a:r>
              <a:rPr lang="pl-PL" dirty="0" smtClean="0">
                <a:latin typeface="Comic Sans MS" pitchFamily="66" charset="0"/>
              </a:rPr>
              <a:t>przygotowanie</a:t>
            </a:r>
          </a:p>
          <a:p>
            <a:r>
              <a:rPr lang="pl-PL" dirty="0" smtClean="0">
                <a:latin typeface="Comic Sans MS" pitchFamily="66" charset="0"/>
              </a:rPr>
              <a:t>efekt końcowy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3074" name="Picture 2" descr="C:\Users\Tepper\Desktop\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86190"/>
            <a:ext cx="3143272" cy="2400300"/>
          </a:xfrm>
          <a:prstGeom prst="rect">
            <a:avLst/>
          </a:prstGeom>
          <a:noFill/>
        </p:spPr>
      </p:pic>
      <p:pic>
        <p:nvPicPr>
          <p:cNvPr id="3075" name="Picture 3" descr="C:\Users\Tepper\Desktop\g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786190"/>
            <a:ext cx="2857500" cy="1600200"/>
          </a:xfrm>
          <a:prstGeom prst="rect">
            <a:avLst/>
          </a:prstGeom>
          <a:noFill/>
        </p:spPr>
      </p:pic>
      <p:pic>
        <p:nvPicPr>
          <p:cNvPr id="3076" name="Picture 4" descr="C:\Users\Tepper\Desktop\tort-kanapkowy-z-pasta-szynkowo-serowa-i-ziolow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714620"/>
            <a:ext cx="344327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Wielkanocna babka Joli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1026" name="Picture 2" descr="C:\Users\Tepper\Desktop\kuchenny tryptyk\SAVE_20200416_10144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571900" cy="2678925"/>
          </a:xfrm>
          <a:prstGeom prst="rect">
            <a:avLst/>
          </a:prstGeom>
          <a:noFill/>
        </p:spPr>
      </p:pic>
      <p:pic>
        <p:nvPicPr>
          <p:cNvPr id="1027" name="Picture 3" descr="C:\Users\Tepper\Desktop\kuchenny tryptyk\SAVE_20200416_101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804024"/>
            <a:ext cx="4071966" cy="3053975"/>
          </a:xfrm>
          <a:prstGeom prst="rect">
            <a:avLst/>
          </a:prstGeom>
          <a:noFill/>
        </p:spPr>
      </p:pic>
      <p:pic>
        <p:nvPicPr>
          <p:cNvPr id="1028" name="Picture 4" descr="C:\Users\Tepper\Desktop\kuchenny tryptyk\SAVE_20200416_1015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5296" y="1928802"/>
            <a:ext cx="4838704" cy="3629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Poświąteczne śniadanie Pauliny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20482" name="Picture 2" descr="C:\Users\Tepper\Desktop\kuchenny tryptyk\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416304" cy="2562228"/>
          </a:xfrm>
          <a:prstGeom prst="rect">
            <a:avLst/>
          </a:prstGeom>
          <a:noFill/>
        </p:spPr>
      </p:pic>
      <p:pic>
        <p:nvPicPr>
          <p:cNvPr id="20483" name="Picture 3" descr="C:\Users\Tepper\Desktop\kuchenny tryptyk\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552820" cy="4737093"/>
          </a:xfrm>
          <a:prstGeom prst="rect">
            <a:avLst/>
          </a:prstGeo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857628"/>
            <a:ext cx="3929090" cy="288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939916"/>
          </a:xfrm>
        </p:spPr>
        <p:txBody>
          <a:bodyPr>
            <a:normAutofit fontScale="90000"/>
          </a:bodyPr>
          <a:lstStyle/>
          <a:p>
            <a:r>
              <a:rPr lang="pl-PL" sz="3200" dirty="0" smtClean="0">
                <a:latin typeface="Comic Sans MS" pitchFamily="66" charset="0"/>
              </a:rPr>
              <a:t>Serdecznie dziękuję wszystkim, którzy wzięli udział w zabawie. Jesteście wspaniali!</a:t>
            </a:r>
            <a:br>
              <a:rPr lang="pl-PL" sz="3200" dirty="0" smtClean="0">
                <a:latin typeface="Comic Sans MS" pitchFamily="66" charset="0"/>
              </a:rPr>
            </a:br>
            <a:r>
              <a:rPr lang="pl-PL" sz="2200" dirty="0" smtClean="0">
                <a:latin typeface="Comic Sans MS" pitchFamily="66" charset="0"/>
              </a:rPr>
              <a:t>Przesyłam uściski i kwiaty z </a:t>
            </a:r>
            <a:r>
              <a:rPr lang="pl-PL" sz="2200" dirty="0" err="1" smtClean="0">
                <a:latin typeface="Comic Sans MS" pitchFamily="66" charset="0"/>
              </a:rPr>
              <a:t>Keukenhof</a:t>
            </a:r>
            <a:r>
              <a:rPr lang="pl-PL" sz="2200" dirty="0" smtClean="0">
                <a:latin typeface="Comic Sans MS" pitchFamily="66" charset="0"/>
              </a:rPr>
              <a:t> (ogrodu  kuchennego) </a:t>
            </a:r>
            <a:br>
              <a:rPr lang="pl-PL" sz="2200" dirty="0" smtClean="0">
                <a:latin typeface="Comic Sans MS" pitchFamily="66" charset="0"/>
              </a:rPr>
            </a:br>
            <a:r>
              <a:rPr lang="pl-PL" sz="2200" dirty="0" smtClean="0">
                <a:latin typeface="Comic Sans MS" pitchFamily="66" charset="0"/>
              </a:rPr>
              <a:t>                                                                               Paulina </a:t>
            </a:r>
            <a:r>
              <a:rPr lang="pl-PL" sz="2200" dirty="0" err="1" smtClean="0">
                <a:latin typeface="Comic Sans MS" pitchFamily="66" charset="0"/>
              </a:rPr>
              <a:t>Tepper</a:t>
            </a:r>
            <a:endParaRPr lang="pl-PL" sz="2200" dirty="0">
              <a:latin typeface="Comic Sans MS" pitchFamily="66" charset="0"/>
            </a:endParaRPr>
          </a:p>
        </p:txBody>
      </p:sp>
      <p:pic>
        <p:nvPicPr>
          <p:cNvPr id="4" name="Picture 4" descr="C:\Users\Tepper\Desktop\WP_20170506_08_43_31_Pr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2235200" cy="3987800"/>
          </a:xfrm>
          <a:prstGeom prst="rect">
            <a:avLst/>
          </a:prstGeom>
          <a:noFill/>
        </p:spPr>
      </p:pic>
      <p:pic>
        <p:nvPicPr>
          <p:cNvPr id="5" name="Picture 6" descr="C:\Users\Tepper\Desktop\WP_20170506_08_48_03_P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357430"/>
            <a:ext cx="2235200" cy="3987800"/>
          </a:xfrm>
          <a:prstGeom prst="rect">
            <a:avLst/>
          </a:prstGeom>
          <a:noFill/>
        </p:spPr>
      </p:pic>
      <p:pic>
        <p:nvPicPr>
          <p:cNvPr id="6" name="Picture 5" descr="C:\Users\Tepper\Desktop\WP_20170506_09_32_29_P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357430"/>
            <a:ext cx="2235200" cy="398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atin typeface="Comic Sans MS" pitchFamily="66" charset="0"/>
              </a:rPr>
              <a:t>Kolorowe babeczki Antoniego</a:t>
            </a:r>
            <a:endParaRPr lang="pl-PL" sz="4000" dirty="0">
              <a:latin typeface="Comic Sans MS" pitchFamily="66" charset="0"/>
            </a:endParaRPr>
          </a:p>
        </p:txBody>
      </p:sp>
      <p:pic>
        <p:nvPicPr>
          <p:cNvPr id="4101" name="Picture 5" descr="C:\Users\Tepper\Desktop\kuchenny tryptyk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2833440" cy="3954459"/>
          </a:xfrm>
          <a:prstGeom prst="rect">
            <a:avLst/>
          </a:prstGeom>
          <a:noFill/>
        </p:spPr>
      </p:pic>
      <p:pic>
        <p:nvPicPr>
          <p:cNvPr id="4102" name="Picture 6" descr="C:\Users\Tepper\Desktop\kuchenny tryptyk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071678"/>
            <a:ext cx="2924182" cy="4323543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285860"/>
            <a:ext cx="1654389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i Franka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5122" name="Picture 2" descr="C:\Users\Tepper\Desktop\kuchenny tryptyk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3030779" cy="4525963"/>
          </a:xfrm>
          <a:prstGeom prst="rect">
            <a:avLst/>
          </a:prstGeom>
          <a:noFill/>
        </p:spPr>
      </p:pic>
      <p:pic>
        <p:nvPicPr>
          <p:cNvPr id="5123" name="Picture 3" descr="C:\Users\Tepper\Desktop\kuchenny tryptyk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357298"/>
            <a:ext cx="3460017" cy="5345130"/>
          </a:xfrm>
          <a:prstGeom prst="rect">
            <a:avLst/>
          </a:prstGeom>
          <a:noFill/>
        </p:spPr>
      </p:pic>
      <p:pic>
        <p:nvPicPr>
          <p:cNvPr id="5126" name="Picture 6" descr="C:\Users\Tepper\Desktop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647653"/>
            <a:ext cx="2500330" cy="5667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omic Sans MS" pitchFamily="66" charset="0"/>
              </a:rPr>
              <a:t>Placek „Malinowa chmurka” Dominiki</a:t>
            </a:r>
            <a:endParaRPr lang="pl-PL" sz="3600" dirty="0">
              <a:latin typeface="Comic Sans MS" pitchFamily="66" charset="0"/>
            </a:endParaRPr>
          </a:p>
        </p:txBody>
      </p:sp>
      <p:pic>
        <p:nvPicPr>
          <p:cNvPr id="6146" name="Picture 2" descr="C:\Users\Tepper\Desktop\domi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1757" y="1264613"/>
            <a:ext cx="3661392" cy="2059533"/>
          </a:xfrm>
          <a:prstGeom prst="rect">
            <a:avLst/>
          </a:prstGeom>
          <a:noFill/>
        </p:spPr>
      </p:pic>
      <p:pic>
        <p:nvPicPr>
          <p:cNvPr id="6147" name="Picture 3" descr="C:\Users\Tepper\Desktop\dom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3827"/>
            <a:ext cx="3357586" cy="5965959"/>
          </a:xfrm>
          <a:prstGeom prst="rect">
            <a:avLst/>
          </a:prstGeom>
          <a:noFill/>
        </p:spPr>
      </p:pic>
      <p:pic>
        <p:nvPicPr>
          <p:cNvPr id="6148" name="Picture 4" descr="C:\Users\Tepper\Desktop\domi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429000"/>
            <a:ext cx="3937729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Mazurek wielkanocny Niny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7170" name="Picture 2" descr="C:\Users\Tepper\Desktop\kuchenny tryptyk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2464611" cy="3286148"/>
          </a:xfrm>
          <a:prstGeom prst="rect">
            <a:avLst/>
          </a:prstGeom>
          <a:noFill/>
        </p:spPr>
      </p:pic>
      <p:pic>
        <p:nvPicPr>
          <p:cNvPr id="7171" name="Picture 3" descr="C:\Users\Tepper\Desktop\kuchenny tryptyk\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786058"/>
            <a:ext cx="2893239" cy="3857652"/>
          </a:xfrm>
          <a:prstGeom prst="rect">
            <a:avLst/>
          </a:prstGeom>
          <a:noFill/>
        </p:spPr>
      </p:pic>
      <p:pic>
        <p:nvPicPr>
          <p:cNvPr id="7172" name="Picture 4" descr="C:\Users\Tepper\Desktop\kuchenny tryptyk\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168400"/>
            <a:ext cx="4267200" cy="568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Drożdżowe zajączki Darii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8194" name="Picture 2" descr="C:\Users\Tepper\Desktop\kuchenny tryptyk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2643206" cy="1982405"/>
          </a:xfrm>
          <a:prstGeom prst="rect">
            <a:avLst/>
          </a:prstGeom>
          <a:noFill/>
        </p:spPr>
      </p:pic>
      <p:pic>
        <p:nvPicPr>
          <p:cNvPr id="8195" name="Picture 3" descr="C:\Users\Tepper\Desktop\kuchenny tryptyk\1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928934"/>
            <a:ext cx="2732486" cy="3643314"/>
          </a:xfrm>
          <a:prstGeom prst="rect">
            <a:avLst/>
          </a:prstGeom>
          <a:noFill/>
        </p:spPr>
      </p:pic>
      <p:pic>
        <p:nvPicPr>
          <p:cNvPr id="8196" name="Picture 4" descr="C:\Users\Tepper\Desktop\kuchenny tryptyk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214422"/>
            <a:ext cx="4343408" cy="5791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Sałatka </a:t>
            </a:r>
            <a:r>
              <a:rPr lang="pl-PL" dirty="0" err="1" smtClean="0">
                <a:latin typeface="Comic Sans MS" pitchFamily="66" charset="0"/>
              </a:rPr>
              <a:t>tortellini</a:t>
            </a:r>
            <a:r>
              <a:rPr lang="pl-PL" dirty="0" smtClean="0">
                <a:latin typeface="Comic Sans MS" pitchFamily="66" charset="0"/>
              </a:rPr>
              <a:t> Oli i Michała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9219" name="Picture 3" descr="C:\Users\Tepper\Desktop\kuchenny tryptyk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2962" y="1785926"/>
            <a:ext cx="5461038" cy="3071834"/>
          </a:xfrm>
          <a:prstGeom prst="rect">
            <a:avLst/>
          </a:prstGeom>
          <a:noFill/>
        </p:spPr>
      </p:pic>
      <p:pic>
        <p:nvPicPr>
          <p:cNvPr id="9220" name="Picture 4" descr="C:\Users\Tepper\Desktop\kuchenny tryptyk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929066"/>
            <a:ext cx="3714750" cy="3200400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736"/>
            <a:ext cx="32004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Comic Sans MS" pitchFamily="66" charset="0"/>
              </a:rPr>
              <a:t>Wielkanocna „zebra” Laury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10242" name="Picture 2" descr="C:\Users\Tepper\Desktop\kuchenny tryptyk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1142984"/>
            <a:ext cx="3964809" cy="5286412"/>
          </a:xfrm>
          <a:prstGeom prst="rect">
            <a:avLst/>
          </a:prstGeom>
          <a:noFill/>
        </p:spPr>
      </p:pic>
      <p:pic>
        <p:nvPicPr>
          <p:cNvPr id="10243" name="Picture 3" descr="C:\Users\Tepper\Desktop\kuchenny tryptyk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42984"/>
            <a:ext cx="3559180" cy="2669385"/>
          </a:xfrm>
          <a:prstGeom prst="rect">
            <a:avLst/>
          </a:prstGeom>
          <a:noFill/>
        </p:spPr>
      </p:pic>
      <p:pic>
        <p:nvPicPr>
          <p:cNvPr id="10244" name="Picture 4" descr="C:\Users\Tepper\Desktop\kuchenny tryptyk\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0915" y="3357562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</TotalTime>
  <Words>96</Words>
  <Application>Microsoft Office PowerPoint</Application>
  <PresentationFormat>Pokaz na ekranie (4:3)</PresentationFormat>
  <Paragraphs>26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Kuchenny tryptyk</vt:lpstr>
      <vt:lpstr>Tryptyk, czyli trzy zdjęcia dotyczące świątecznej potrawy.</vt:lpstr>
      <vt:lpstr>Kolorowe babeczki Antoniego</vt:lpstr>
      <vt:lpstr>i Franka</vt:lpstr>
      <vt:lpstr>Placek „Malinowa chmurka” Dominiki</vt:lpstr>
      <vt:lpstr>Mazurek wielkanocny Niny</vt:lpstr>
      <vt:lpstr>Drożdżowe zajączki Darii</vt:lpstr>
      <vt:lpstr>Sałatka tortellini Oli i Michała</vt:lpstr>
      <vt:lpstr>Wielkanocna „zebra” Laury</vt:lpstr>
      <vt:lpstr>Babka majonezowa Mateusza</vt:lpstr>
      <vt:lpstr>Serniczek Wiktora</vt:lpstr>
      <vt:lpstr>Wielkanocne klopsy Majki</vt:lpstr>
      <vt:lpstr>Babka truflowa Weroniki</vt:lpstr>
      <vt:lpstr>Sałatka wiosenna Weroniki</vt:lpstr>
      <vt:lpstr>Sałatka jarzynowa Gosi i Dorotki</vt:lpstr>
      <vt:lpstr>Wielkanocne wypieki Wiktorii i Patryka</vt:lpstr>
      <vt:lpstr>Gotowana babka Jakuba</vt:lpstr>
      <vt:lpstr>Słodkie wypieki Klaudii</vt:lpstr>
      <vt:lpstr>Mazurek Maksa</vt:lpstr>
      <vt:lpstr>Wielkanocna babka Joli</vt:lpstr>
      <vt:lpstr>Poświąteczne śniadanie Pauliny</vt:lpstr>
      <vt:lpstr>Serdecznie dziękuję wszystkim, którzy wzięli udział w zabawie. Jesteście wspaniali! Przesyłam uściski i kwiaty z Keukenhof (ogrodu  kuchennego)                                                                                 Paulina Tepper</vt:lpstr>
    </vt:vector>
  </TitlesOfParts>
  <Company>Sil-art Rycho444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MÓJ PLACEK  ,,MALINOWA CHMURKA ’’</dc:title>
  <dc:creator>Kowalski Ryszard</dc:creator>
  <cp:lastModifiedBy>Tepper</cp:lastModifiedBy>
  <cp:revision>57</cp:revision>
  <dcterms:created xsi:type="dcterms:W3CDTF">2020-04-13T09:03:53Z</dcterms:created>
  <dcterms:modified xsi:type="dcterms:W3CDTF">2020-04-16T09:53:08Z</dcterms:modified>
</cp:coreProperties>
</file>